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6579C-3E75-9B1C-7738-C68F299FBB51}" v="7" dt="2024-08-09T23:20:53.089"/>
    <p1510:client id="{758924AB-D66A-70E9-9EB4-EA9ED2CB4914}" v="205" dt="2024-08-09T23:15:2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8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1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2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tidosdelaroja.com/1970/01/jugadores-con-mas-goles-en-mundial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rtidosdelaroja.com/1970/01/jugadores-con-mas-goles-en-la-seleccion.html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ertennis.blogspot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natacion.com/blog/2011/07/17/como-aprender-a-nadar-correctament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QUE HACER PARA NO ESTAR PEGADO AL TELEFONO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A70EE266-8CD7-8BDE-A8F2-C60AD399239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2218714" y="8979488"/>
            <a:ext cx="211108" cy="142373"/>
          </a:xfrm>
          <a:prstGeom prst="hexagon">
            <a:avLst>
              <a:gd name="adj" fmla="val 29000"/>
              <a:gd name="vf" fmla="val 115470"/>
            </a:avLst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B6E6-B9B2-99F2-B120-6305A918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DIBUJAR</a:t>
            </a:r>
          </a:p>
        </p:txBody>
      </p:sp>
      <p:pic>
        <p:nvPicPr>
          <p:cNvPr id="7" name="Content Placeholder 6" descr="persona, participación, negro, bolígrafo, dibujando, flor, resumen, Art ...">
            <a:extLst>
              <a:ext uri="{FF2B5EF4-FFF2-40B4-BE49-F238E27FC236}">
                <a16:creationId xmlns:a16="http://schemas.microsoft.com/office/drawing/2014/main" id="{DEE1E486-1712-1B73-6F6E-3120A1455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633" y="2478088"/>
            <a:ext cx="6464696" cy="36941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1092-50E3-24D3-BB89-0F1815E3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6FCB-1A77-41E2-8656-6C0EE4160F08}" type="datetime1"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6E219-428E-8873-6881-E411915E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10B5-548A-AF3C-85CD-27F19A18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194A-2BF3-FC84-3674-CAE2DB2F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JUGAR AL BEISBOL</a:t>
            </a:r>
          </a:p>
        </p:txBody>
      </p:sp>
      <p:pic>
        <p:nvPicPr>
          <p:cNvPr id="7" name="Content Placeholder 6" descr="Fotos gratis : juego, acción, jugando, oscilación, campo de béisbol ...">
            <a:extLst>
              <a:ext uri="{FF2B5EF4-FFF2-40B4-BE49-F238E27FC236}">
                <a16:creationId xmlns:a16="http://schemas.microsoft.com/office/drawing/2014/main" id="{4F831FFB-31DE-28FD-DB8D-27A9D9D85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111" y="1481627"/>
            <a:ext cx="10411004" cy="50539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E694-9A69-2863-B272-6B4FC496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80B0-DB22-4EF5-92D0-DCDF987D9A5F}" type="datetime1"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C3207-12E4-74C8-66B2-FE5A62EC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8257-91DE-2B6B-E9C6-25F68890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F464-DD81-7FED-F2A3-8FBF5B82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JUGAR AL FUTBOL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61B504-3C8D-F1C4-D5D6-A8E329C7D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629" y="2360857"/>
            <a:ext cx="5411689" cy="36941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7F6B-990F-F72E-C59A-487CA501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18A-6DFF-4C31-A96C-12B3112B33CC}" type="datetime1"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620C7-9600-9781-A999-77AFC819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D72B2-9C58-B370-EDA7-0A3013C9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9547F-7BA4-F75D-6D39-8964BF610D0D}"/>
              </a:ext>
            </a:extLst>
          </p:cNvPr>
          <p:cNvSpPr txBox="1"/>
          <p:nvPr/>
        </p:nvSpPr>
        <p:spPr>
          <a:xfrm>
            <a:off x="3494088" y="6172200"/>
            <a:ext cx="5411787" cy="317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/>
              <a:t>ThePhoto de PhotoAuthor se concede bajo licencia de CCYYSA.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83255-481D-F9C1-308F-071DB2AC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1507" y="2364105"/>
            <a:ext cx="5591908" cy="3700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7864B-F64E-B97A-9474-5D1727B8E823}"/>
              </a:ext>
            </a:extLst>
          </p:cNvPr>
          <p:cNvSpPr txBox="1"/>
          <p:nvPr/>
        </p:nvSpPr>
        <p:spPr>
          <a:xfrm>
            <a:off x="11207261" y="6229228"/>
            <a:ext cx="1395047" cy="1651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de PhotoAuthor se concede bajo licencia de CCYYSA.</a:t>
            </a:r>
          </a:p>
        </p:txBody>
      </p:sp>
    </p:spTree>
    <p:extLst>
      <p:ext uri="{BB962C8B-B14F-4D97-AF65-F5344CB8AC3E}">
        <p14:creationId xmlns:p14="http://schemas.microsoft.com/office/powerpoint/2010/main" val="363961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444F-4908-6B44-0278-9A640515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JUGAR AL TENIS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F745B8-46BD-711F-D9D0-3A4F692FE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1025" y="2621472"/>
            <a:ext cx="3901440" cy="29260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E2A34-A3B9-558F-0C41-1A3F2AD7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F1AB-F18A-4772-B7EE-CB431B14DA66}" type="datetime1"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DE5C-8E4E-57D3-C3B1-6A3DA307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878FD-5282-3086-8C9C-44A7978B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A9621-AC6C-AF57-EBF2-37E9C05192F0}"/>
              </a:ext>
            </a:extLst>
          </p:cNvPr>
          <p:cNvSpPr txBox="1"/>
          <p:nvPr/>
        </p:nvSpPr>
        <p:spPr>
          <a:xfrm>
            <a:off x="4249738" y="5788025"/>
            <a:ext cx="3900487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de PhotoAuthor se concede bajo licencia de CCYYSA.</a:t>
            </a:r>
          </a:p>
        </p:txBody>
      </p:sp>
      <p:pic>
        <p:nvPicPr>
          <p:cNvPr id="10" name="Picture 9" descr="Fotos gratis : deporte, Europa, jugador, Holanda, Rotterdam, tenis ...">
            <a:extLst>
              <a:ext uri="{FF2B5EF4-FFF2-40B4-BE49-F238E27FC236}">
                <a16:creationId xmlns:a16="http://schemas.microsoft.com/office/drawing/2014/main" id="{B19883F5-9E6D-06B1-2FF3-0CBC5D26B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753" y="2729162"/>
            <a:ext cx="4860759" cy="2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1EC2-C187-4381-7F0A-D0E57D65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ED92DA-E993-42EB-37FF-883D44B3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734" y="1508472"/>
            <a:ext cx="9266575" cy="46141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6D79-EEA2-CFA1-0C14-D2DAC72C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0B5E-3C17-4141-BAC9-85A34FED9ECC}" type="datetime1"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E94C-C0E3-63A0-7E15-7544965E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F233-6FE7-EBCE-3A36-2776C7E9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D7829-D334-59B5-544B-14A3564F4B49}"/>
              </a:ext>
            </a:extLst>
          </p:cNvPr>
          <p:cNvSpPr txBox="1"/>
          <p:nvPr/>
        </p:nvSpPr>
        <p:spPr>
          <a:xfrm rot="-2700000">
            <a:off x="3574435" y="7855366"/>
            <a:ext cx="1574131" cy="6684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de PhotoAuthor se concede bajo licencia de CCYYSA.</a:t>
            </a:r>
          </a:p>
        </p:txBody>
      </p:sp>
    </p:spTree>
    <p:extLst>
      <p:ext uri="{BB962C8B-B14F-4D97-AF65-F5344CB8AC3E}">
        <p14:creationId xmlns:p14="http://schemas.microsoft.com/office/powerpoint/2010/main" val="329998922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AccentBoxVTI</vt:lpstr>
      <vt:lpstr>QUE HACER PARA NO ESTAR PEGADO AL TELEFONO </vt:lpstr>
      <vt:lpstr>DIBUJAR</vt:lpstr>
      <vt:lpstr>JUGAR AL BEISBOL</vt:lpstr>
      <vt:lpstr>JUGAR AL FUTBOL</vt:lpstr>
      <vt:lpstr>JUGAR AL TENIS</vt:lpstr>
      <vt:lpstr>NADAR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79</cp:revision>
  <dcterms:created xsi:type="dcterms:W3CDTF">2024-08-09T22:59:32Z</dcterms:created>
  <dcterms:modified xsi:type="dcterms:W3CDTF">2024-08-09T23:25:38Z</dcterms:modified>
</cp:coreProperties>
</file>