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BE8FF-2D2F-45BD-8E11-53622F4EB3F0}" type="datetimeFigureOut">
              <a:rPr lang="es-AR" smtClean="0"/>
              <a:t>10/08/2024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FD3098-73E7-4382-97B5-97CA901A1B5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2780928"/>
            <a:ext cx="6172200" cy="1157514"/>
          </a:xfrm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E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 </a:t>
            </a:r>
            <a:r>
              <a:rPr lang="es-E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noches</a:t>
            </a:r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s-E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s-AR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72200" cy="2232248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chemeClr val="accent1"/>
                </a:solidFill>
              </a:rPr>
              <a:t>Máquina </a:t>
            </a:r>
            <a:r>
              <a:rPr lang="es-ES" b="0" dirty="0" smtClean="0">
                <a:solidFill>
                  <a:schemeClr val="accent1"/>
                </a:solidFill>
              </a:rPr>
              <a:t>4                   Judith Zambrano</a:t>
            </a:r>
          </a:p>
          <a:p>
            <a:pPr algn="ctr"/>
            <a:endParaRPr lang="es-ES" dirty="0"/>
          </a:p>
          <a:p>
            <a:pPr algn="ctr"/>
            <a:r>
              <a:rPr lang="es-ES" sz="3200" u="sng" dirty="0" smtClean="0">
                <a:solidFill>
                  <a:srgbClr val="C00000"/>
                </a:solidFill>
              </a:rPr>
              <a:t>Esto </a:t>
            </a:r>
            <a:r>
              <a:rPr lang="es-ES" sz="3200" u="sng" dirty="0" smtClean="0">
                <a:solidFill>
                  <a:srgbClr val="C00000"/>
                </a:solidFill>
              </a:rPr>
              <a:t>está </a:t>
            </a:r>
            <a:r>
              <a:rPr lang="es-ES" sz="3200" u="sng" dirty="0" smtClean="0">
                <a:solidFill>
                  <a:srgbClr val="C00000"/>
                </a:solidFill>
              </a:rPr>
              <a:t>hecho en casa</a:t>
            </a:r>
            <a:endParaRPr lang="es-AR" sz="3200" u="sng" dirty="0">
              <a:solidFill>
                <a:srgbClr val="C00000"/>
              </a:solidFill>
            </a:endParaRPr>
          </a:p>
        </p:txBody>
      </p:sp>
      <p:sp>
        <p:nvSpPr>
          <p:cNvPr id="4" name="3 Sol"/>
          <p:cNvSpPr/>
          <p:nvPr/>
        </p:nvSpPr>
        <p:spPr>
          <a:xfrm>
            <a:off x="5724128" y="476672"/>
            <a:ext cx="2289065" cy="2215181"/>
          </a:xfrm>
          <a:prstGeom prst="sun">
            <a:avLst>
              <a:gd name="adj" fmla="val 256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379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76664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hay que permitir pantallas en las habitaciones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rgbClr val="FF9933"/>
                </a:solidFill>
              </a:rPr>
              <a:t>Como en la imagen:</a:t>
            </a:r>
            <a:endParaRPr lang="es-AR" dirty="0">
              <a:solidFill>
                <a:srgbClr val="FF993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467600" cy="46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lgunas </a:t>
            </a:r>
            <a:r>
              <a:rPr lang="es-E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acciones más para </a:t>
            </a:r>
            <a:r>
              <a:rPr lang="es-E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 usar la computadora todo el día </a:t>
            </a:r>
            <a:r>
              <a:rPr lang="es-E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s-E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omo yo</a:t>
            </a:r>
            <a:r>
              <a:rPr lang="es-E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AR" sz="2400" dirty="0">
              <a:solidFill>
                <a:schemeClr val="accent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4608920" cy="3139754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2195736" y="1412776"/>
            <a:ext cx="424847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800" dirty="0" smtClean="0"/>
              <a:t>Jugar con las mascotas</a:t>
            </a:r>
            <a:endParaRPr lang="es-AR" sz="280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25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07655" cy="375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691680" y="692696"/>
            <a:ext cx="5400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bg1"/>
                </a:solidFill>
              </a:rPr>
              <a:t>Jugar algún juego de mesa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692923" cy="469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691680" y="576358"/>
            <a:ext cx="518457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O dibujar también</a:t>
            </a:r>
            <a:endParaRPr lang="es-A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49</Words>
  <Application>Microsoft Office PowerPoint</Application>
  <PresentationFormat>Presentación en pantalla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Mirador</vt:lpstr>
      <vt:lpstr>¡Buenas noches! </vt:lpstr>
      <vt:lpstr>No hay que permitir pantallas en las habitaciones Como en la imagen:</vt:lpstr>
      <vt:lpstr>Algunas acciones más para no usar la computadora todo el día (Como yo)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¡Buenas tardes! </dc:title>
  <dc:creator>Luffi</dc:creator>
  <cp:lastModifiedBy>Luffi</cp:lastModifiedBy>
  <cp:revision>8</cp:revision>
  <dcterms:created xsi:type="dcterms:W3CDTF">2024-08-09T20:34:25Z</dcterms:created>
  <dcterms:modified xsi:type="dcterms:W3CDTF">2024-08-10T23:24:25Z</dcterms:modified>
</cp:coreProperties>
</file>