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5" r:id="rId10"/>
    <p:sldId id="264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" autoAdjust="0"/>
    <p:restoredTop sz="95018" autoAdjust="0"/>
  </p:normalViewPr>
  <p:slideViewPr>
    <p:cSldViewPr>
      <p:cViewPr varScale="1">
        <p:scale>
          <a:sx n="70" d="100"/>
          <a:sy n="70" d="100"/>
        </p:scale>
        <p:origin x="-1152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0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3FE70-EF53-4B62-933F-ED6CBEE1B793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4EC54-CDDC-4CBD-9DED-66F2B600616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2403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3488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86308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196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1969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1969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5534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4EC54-CDDC-4CBD-9DED-66F2B600616C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644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2B23EA3-B0B2-439A-A12D-43C9DE72C1B0}" type="datetimeFigureOut">
              <a:rPr lang="es-AR" smtClean="0"/>
              <a:t>8/8/2024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E78BF63-5D0E-4259-9828-8B441F6DF32F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microsoft.com/es-es/office/-d%C3%B3nde-se-encuentran-los-men%C3%BAs-y-las-barras-de-herramientas-e25451c0-8a1f-428c-afb4-d91e98807bd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43100" y="-20069"/>
            <a:ext cx="7200900" cy="1470025"/>
          </a:xfrm>
        </p:spPr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Taller laboratorio de </a:t>
            </a:r>
            <a:r>
              <a:rPr lang="es-MX" dirty="0" err="1" smtClean="0">
                <a:solidFill>
                  <a:schemeClr val="tx1"/>
                </a:solidFill>
              </a:rPr>
              <a:t>informatica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32586" cy="5493536"/>
          </a:xfrm>
        </p:spPr>
        <p:txBody>
          <a:bodyPr/>
          <a:lstStyle/>
          <a:p>
            <a:r>
              <a:rPr lang="es-MX" dirty="0" smtClean="0"/>
              <a:t>1A</a:t>
            </a:r>
            <a:endParaRPr lang="es-MX" dirty="0" smtClean="0"/>
          </a:p>
          <a:p>
            <a:r>
              <a:rPr lang="es-MX" dirty="0" smtClean="0"/>
              <a:t>2024</a:t>
            </a:r>
          </a:p>
          <a:p>
            <a:r>
              <a:rPr lang="es-MX" dirty="0" smtClean="0"/>
              <a:t>Colegio del prado</a:t>
            </a:r>
          </a:p>
          <a:p>
            <a:r>
              <a:rPr lang="es-MX" dirty="0" smtClean="0"/>
              <a:t>Practico de </a:t>
            </a:r>
            <a:r>
              <a:rPr lang="es-MX" dirty="0" err="1" smtClean="0"/>
              <a:t>power</a:t>
            </a:r>
            <a:r>
              <a:rPr lang="es-MX" dirty="0" smtClean="0"/>
              <a:t> </a:t>
            </a:r>
            <a:r>
              <a:rPr lang="es-MX" dirty="0" err="1" smtClean="0"/>
              <a:t>point</a:t>
            </a:r>
            <a:r>
              <a:rPr lang="es-MX" dirty="0" smtClean="0"/>
              <a:t> </a:t>
            </a:r>
          </a:p>
          <a:p>
            <a:r>
              <a:rPr lang="es-MX" dirty="0" smtClean="0"/>
              <a:t>Nombre: </a:t>
            </a:r>
            <a:r>
              <a:rPr lang="es-MX" dirty="0"/>
              <a:t>L</a:t>
            </a:r>
            <a:r>
              <a:rPr lang="es-MX" dirty="0" smtClean="0"/>
              <a:t>isandro </a:t>
            </a:r>
            <a:r>
              <a:rPr lang="es-MX" dirty="0" err="1"/>
              <a:t>G</a:t>
            </a:r>
            <a:r>
              <a:rPr lang="es-MX" dirty="0" err="1" smtClean="0"/>
              <a:t>omez</a:t>
            </a:r>
            <a:endParaRPr lang="es-MX" dirty="0" smtClean="0"/>
          </a:p>
          <a:p>
            <a:r>
              <a:rPr lang="es-MX" dirty="0" smtClean="0"/>
              <a:t>profesora</a:t>
            </a:r>
            <a:r>
              <a:rPr lang="es-MX" dirty="0" smtClean="0"/>
              <a:t>: </a:t>
            </a:r>
            <a:r>
              <a:rPr lang="es-MX" dirty="0"/>
              <a:t>A</a:t>
            </a:r>
            <a:r>
              <a:rPr lang="es-MX" dirty="0" smtClean="0"/>
              <a:t>ndrea </a:t>
            </a:r>
            <a:r>
              <a:rPr lang="es-MX" dirty="0" err="1"/>
              <a:t>G</a:t>
            </a:r>
            <a:r>
              <a:rPr lang="es-MX" dirty="0" err="1" smtClean="0"/>
              <a:t>omez</a:t>
            </a:r>
            <a:endParaRPr lang="es-MX" dirty="0"/>
          </a:p>
          <a:p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431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" y="4884193"/>
            <a:ext cx="22193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079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8" descr="Los mejores GIF animados - descargar en GIFER. ¡Millones de GIF!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99" y="4624387"/>
            <a:ext cx="1905000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Enlaces</a:t>
            </a:r>
            <a:r>
              <a:rPr lang="es-MX" dirty="0" smtClean="0"/>
              <a:t>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882807"/>
            <a:ext cx="9144000" cy="5006331"/>
          </a:xfrm>
        </p:spPr>
        <p:txBody>
          <a:bodyPr/>
          <a:lstStyle/>
          <a:p>
            <a:pPr marL="64008" indent="0">
              <a:buNone/>
            </a:pPr>
            <a:endParaRPr lang="es-MX" sz="2400" dirty="0">
              <a:hlinkClick r:id="rId4"/>
            </a:endParaRPr>
          </a:p>
          <a:p>
            <a:endParaRPr lang="es-MX" dirty="0">
              <a:hlinkClick r:id="rId4"/>
            </a:endParaRPr>
          </a:p>
          <a:p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-20011" y="1340768"/>
            <a:ext cx="80747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hlinkClick r:id="rId4"/>
              </a:rPr>
              <a:t/>
            </a:r>
            <a:br>
              <a:rPr lang="es-MX" dirty="0">
                <a:hlinkClick r:id="rId4"/>
              </a:rPr>
            </a:br>
            <a:r>
              <a:rPr lang="es-MX" sz="2400" b="1" dirty="0">
                <a:hlinkClick r:id="rId4"/>
              </a:rPr>
              <a:t>¿Dónde se encuentran los menús y las barras de ...</a:t>
            </a:r>
          </a:p>
          <a:p>
            <a:r>
              <a:rPr lang="es-MX" sz="2400" dirty="0">
                <a:hlinkClick r:id="rId4"/>
              </a:rPr>
              <a:t>Microsoft </a:t>
            </a:r>
            <a:r>
              <a:rPr lang="es-MX" sz="2400" dirty="0" err="1">
                <a:hlinkClick r:id="rId4"/>
              </a:rPr>
              <a:t>Support</a:t>
            </a:r>
            <a:endParaRPr lang="es-MX" sz="2400" dirty="0">
              <a:hlinkClick r:id="rId4"/>
            </a:endParaRPr>
          </a:p>
          <a:p>
            <a:r>
              <a:rPr lang="es-MX" sz="2400" i="1" dirty="0">
                <a:hlinkClick r:id="rId4"/>
              </a:rPr>
              <a:t>https://support.microsoft.com › es-es › office</a:t>
            </a:r>
            <a:endParaRPr lang="es-MX" sz="2400" dirty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24264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txBody>
          <a:bodyPr>
            <a:normAutofit/>
          </a:bodyPr>
          <a:lstStyle/>
          <a:p>
            <a:r>
              <a:rPr lang="es-MX" dirty="0" err="1" smtClean="0">
                <a:solidFill>
                  <a:srgbClr val="00B0F0"/>
                </a:solidFill>
              </a:rPr>
              <a:t>Definicion</a:t>
            </a:r>
            <a:r>
              <a:rPr lang="es-MX" dirty="0" smtClean="0">
                <a:solidFill>
                  <a:srgbClr val="00B0F0"/>
                </a:solidFill>
              </a:rPr>
              <a:t> de </a:t>
            </a:r>
            <a:r>
              <a:rPr lang="es-MX" dirty="0" err="1" smtClean="0">
                <a:solidFill>
                  <a:srgbClr val="00B0F0"/>
                </a:solidFill>
              </a:rPr>
              <a:t>power</a:t>
            </a:r>
            <a:r>
              <a:rPr lang="es-MX" dirty="0" smtClean="0">
                <a:solidFill>
                  <a:srgbClr val="00B0F0"/>
                </a:solidFill>
              </a:rPr>
              <a:t> </a:t>
            </a:r>
            <a:r>
              <a:rPr lang="es-MX" dirty="0" err="1" smtClean="0">
                <a:solidFill>
                  <a:srgbClr val="00B0F0"/>
                </a:solidFill>
              </a:rPr>
              <a:t>point</a:t>
            </a:r>
            <a:r>
              <a:rPr lang="es-MX" dirty="0" smtClean="0">
                <a:solidFill>
                  <a:srgbClr val="00B0F0"/>
                </a:solidFill>
              </a:rPr>
              <a:t> y </a:t>
            </a:r>
            <a:br>
              <a:rPr lang="es-MX" dirty="0" smtClean="0">
                <a:solidFill>
                  <a:srgbClr val="00B0F0"/>
                </a:solidFill>
              </a:rPr>
            </a:br>
            <a:r>
              <a:rPr lang="es-MX" dirty="0" smtClean="0">
                <a:solidFill>
                  <a:srgbClr val="00B0F0"/>
                </a:solidFill>
              </a:rPr>
              <a:t>su utilidad</a:t>
            </a:r>
            <a:endParaRPr lang="es-AR" dirty="0">
              <a:solidFill>
                <a:srgbClr val="00B0F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PowerPoint es una herramienta que permite utilizar diferentes recursos multimedia para hacer que las presentaciones sean más eficaces</a:t>
            </a:r>
            <a:endParaRPr lang="es-AR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" y="3284984"/>
            <a:ext cx="6438935" cy="3573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07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722"/>
            <a:ext cx="9144000" cy="1399032"/>
          </a:xfrm>
        </p:spPr>
        <p:txBody>
          <a:bodyPr>
            <a:normAutofit/>
          </a:bodyPr>
          <a:lstStyle/>
          <a:p>
            <a:r>
              <a:rPr lang="es-MX" dirty="0" err="1" smtClean="0">
                <a:solidFill>
                  <a:srgbClr val="7030A0"/>
                </a:solidFill>
              </a:rPr>
              <a:t>Caracteristicas</a:t>
            </a:r>
            <a:r>
              <a:rPr lang="es-MX" dirty="0" smtClean="0">
                <a:solidFill>
                  <a:srgbClr val="7030A0"/>
                </a:solidFill>
              </a:rPr>
              <a:t> mas </a:t>
            </a:r>
            <a:r>
              <a:rPr lang="es-MX" dirty="0" err="1" smtClean="0">
                <a:solidFill>
                  <a:srgbClr val="7030A0"/>
                </a:solidFill>
              </a:rPr>
              <a:t>inportantes</a:t>
            </a:r>
            <a:r>
              <a:rPr lang="es-MX" dirty="0" smtClean="0">
                <a:solidFill>
                  <a:srgbClr val="7030A0"/>
                </a:solidFill>
              </a:rPr>
              <a:t> </a:t>
            </a:r>
            <a:br>
              <a:rPr lang="es-MX" dirty="0" smtClean="0">
                <a:solidFill>
                  <a:srgbClr val="7030A0"/>
                </a:solidFill>
              </a:rPr>
            </a:br>
            <a:r>
              <a:rPr lang="es-MX" dirty="0" err="1" smtClean="0">
                <a:solidFill>
                  <a:srgbClr val="7030A0"/>
                </a:solidFill>
              </a:rPr>
              <a:t>nombrelas</a:t>
            </a:r>
            <a:r>
              <a:rPr lang="es-MX" dirty="0" smtClean="0">
                <a:solidFill>
                  <a:srgbClr val="7030A0"/>
                </a:solidFill>
              </a:rPr>
              <a:t> </a:t>
            </a:r>
            <a:endParaRPr lang="es-AR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es-MX" sz="2400" dirty="0" smtClean="0"/>
              <a:t>Típicamente </a:t>
            </a:r>
            <a:r>
              <a:rPr lang="es-MX" sz="2400" dirty="0"/>
              <a:t>incluye tres funciones principales: Un editor que permite insertar un texto y darle formato. Un método para insertar y manipular imágenes y gráficos. Un sistema para mostrar el contenido en forma continua.</a:t>
            </a:r>
            <a:endParaRPr lang="es-MX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4" y="3391691"/>
            <a:ext cx="6276858" cy="34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407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80120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rgbClr val="FFC000"/>
                </a:solidFill>
              </a:rPr>
              <a:t>Elementos de </a:t>
            </a:r>
            <a:r>
              <a:rPr lang="es-AR" dirty="0" err="1" smtClean="0">
                <a:solidFill>
                  <a:srgbClr val="FFC000"/>
                </a:solidFill>
              </a:rPr>
              <a:t>Power</a:t>
            </a:r>
            <a:r>
              <a:rPr lang="es-AR" dirty="0" smtClean="0">
                <a:solidFill>
                  <a:srgbClr val="FFC000"/>
                </a:solidFill>
              </a:rPr>
              <a:t> Point-Funciones que cumple cada elemento</a:t>
            </a:r>
            <a:endParaRPr lang="es-AR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>
            <a:normAutofit fontScale="55000" lnSpcReduction="20000"/>
          </a:bodyPr>
          <a:lstStyle/>
          <a:p>
            <a:r>
              <a:rPr lang="es-MX" sz="3600" dirty="0" smtClean="0"/>
              <a:t>1. </a:t>
            </a:r>
            <a:r>
              <a:rPr lang="es-MX" sz="3600" dirty="0" smtClean="0"/>
              <a:t>Inicio</a:t>
            </a:r>
          </a:p>
          <a:p>
            <a:endParaRPr lang="es-MX" sz="3600" dirty="0" smtClean="0"/>
          </a:p>
          <a:p>
            <a:r>
              <a:rPr lang="es-MX" sz="3600" dirty="0"/>
              <a:t>La pestaña Inicio incluye las características Cortar y Pegar, las opciones Fuente y Párrafo, y lo que necesita agregar para organizar las diapositivas.</a:t>
            </a:r>
            <a:endParaRPr lang="es-MX" sz="3600" dirty="0" smtClean="0"/>
          </a:p>
          <a:p>
            <a:endParaRPr lang="es-MX" sz="3600" dirty="0"/>
          </a:p>
          <a:p>
            <a:r>
              <a:rPr lang="es-MX" sz="3600" dirty="0"/>
              <a:t>2. </a:t>
            </a:r>
            <a:r>
              <a:rPr lang="es-MX" sz="3600" dirty="0" smtClean="0"/>
              <a:t>Insertar</a:t>
            </a:r>
            <a:endParaRPr lang="es-MX" sz="3600" dirty="0"/>
          </a:p>
          <a:p>
            <a:r>
              <a:rPr lang="es-MX" sz="3600" dirty="0"/>
              <a:t>Muestra la pestaña Insertar en la cinta de PowerPoint</a:t>
            </a:r>
          </a:p>
          <a:p>
            <a:endParaRPr lang="es-MX" sz="3600" dirty="0"/>
          </a:p>
          <a:p>
            <a:r>
              <a:rPr lang="es-MX" sz="3600" dirty="0"/>
              <a:t>Haga clic en Insertar para agregar algo a una diapositiva. Esto incluye imágenes, formas, gráficos, vínculos, cuadros de texto, vídeo, etc.</a:t>
            </a:r>
          </a:p>
          <a:p>
            <a:endParaRPr lang="es-MX" sz="3600" dirty="0"/>
          </a:p>
          <a:p>
            <a:r>
              <a:rPr lang="es-MX" sz="3600" dirty="0"/>
              <a:t>3. </a:t>
            </a:r>
            <a:r>
              <a:rPr lang="es-MX" sz="3600" dirty="0" smtClean="0"/>
              <a:t>Diseño</a:t>
            </a:r>
            <a:endParaRPr lang="es-MX" sz="3600" dirty="0"/>
          </a:p>
          <a:p>
            <a:r>
              <a:rPr lang="es-MX" sz="3600" dirty="0"/>
              <a:t>Muestra la pestaña Diseño en la cinta de PowerPoint</a:t>
            </a:r>
          </a:p>
          <a:p>
            <a:pPr marL="64008" indent="0">
              <a:buNone/>
            </a:pPr>
            <a:endParaRPr lang="es-MX" sz="3600" dirty="0"/>
          </a:p>
          <a:p>
            <a:r>
              <a:rPr lang="es-MX" sz="3600" dirty="0"/>
              <a:t>En la pestaña Diseño puede agregar un tema o una combinación de colores, o dar formato al fondo de la diapositiva.</a:t>
            </a:r>
          </a:p>
        </p:txBody>
      </p:sp>
      <p:pic>
        <p:nvPicPr>
          <p:cNvPr id="3078" name="Picture 6" descr="Los mejores GIF animados - descargar en GIFER. ¡Millones de GIF!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1905000" cy="181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88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52128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Elementos de </a:t>
            </a:r>
            <a:r>
              <a:rPr lang="es-A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Power</a:t>
            </a:r>
            <a:r>
              <a:rPr lang="es-A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Point-Funciones que cumple cada elemento</a:t>
            </a:r>
            <a:endParaRPr lang="es-A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54124"/>
          </a:xfrm>
        </p:spPr>
        <p:txBody>
          <a:bodyPr>
            <a:noAutofit/>
          </a:bodyPr>
          <a:lstStyle/>
          <a:p>
            <a:r>
              <a:rPr lang="es-MX" sz="1400" dirty="0"/>
              <a:t>4. Transiciones</a:t>
            </a:r>
          </a:p>
          <a:p>
            <a:r>
              <a:rPr lang="es-MX" sz="1400" dirty="0"/>
              <a:t>Muestra la pestaña Transiciones de la cinta en PowerPoint</a:t>
            </a:r>
          </a:p>
          <a:p>
            <a:endParaRPr lang="es-MX" sz="1400" dirty="0"/>
          </a:p>
          <a:p>
            <a:r>
              <a:rPr lang="es-MX" sz="1400" dirty="0"/>
              <a:t>Configure cómo pasan las diapositivas de una a otra en la pestaña Transiciones. Busque una galería de las transiciones posibles en el grupo Transición a esta diapositiva : haga clic en Más Botón Más en el lateral de la galería para verlas todas.</a:t>
            </a:r>
          </a:p>
          <a:p>
            <a:endParaRPr lang="es-MX" sz="1400" dirty="0"/>
          </a:p>
          <a:p>
            <a:r>
              <a:rPr lang="es-MX" sz="1400" dirty="0"/>
              <a:t>5. Animaciones</a:t>
            </a:r>
          </a:p>
          <a:p>
            <a:r>
              <a:rPr lang="es-MX" sz="1400" dirty="0"/>
              <a:t>Muestra la pestaña Animaciones en la cinta de PowerPoint</a:t>
            </a:r>
          </a:p>
          <a:p>
            <a:endParaRPr lang="es-MX" sz="1400" dirty="0"/>
          </a:p>
          <a:p>
            <a:r>
              <a:rPr lang="es-MX" sz="1400" dirty="0"/>
              <a:t>Use la pestaña Animaciones para configurar el movimiento de los elementos de las diapositivas. Tenga en cuenta que puede ver muchas animaciones posibles en la galería del grupo Animación y ver más haciendo clic en Más Botón Más.</a:t>
            </a:r>
          </a:p>
          <a:p>
            <a:endParaRPr lang="es-MX" sz="1400" dirty="0"/>
          </a:p>
          <a:p>
            <a:r>
              <a:rPr lang="es-MX" sz="1400" dirty="0" smtClean="0"/>
              <a:t>6. Presentación de diapositivas</a:t>
            </a:r>
          </a:p>
          <a:p>
            <a:r>
              <a:rPr lang="es-MX" sz="1400" dirty="0" smtClean="0"/>
              <a:t>Muestra la pestaña Presentación con diapositivas en la cinta de opciones de PowerPoint.</a:t>
            </a:r>
          </a:p>
          <a:p>
            <a:endParaRPr lang="es-MX" sz="1400" dirty="0"/>
          </a:p>
          <a:p>
            <a:r>
              <a:rPr lang="es-MX" sz="1400" dirty="0" smtClean="0"/>
              <a:t>En la pestaña Presentación con diapositivas, configure el modo en que desea exponer su presentación a los demás.</a:t>
            </a:r>
            <a:endParaRPr lang="es-AR" sz="1400" dirty="0"/>
          </a:p>
        </p:txBody>
      </p:sp>
      <p:pic>
        <p:nvPicPr>
          <p:cNvPr id="1032" name="Picture 8" descr="Los mejores GIF animados - descargar en GIFER. ¡Millones de GIF!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-99392"/>
            <a:ext cx="1905000" cy="188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88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2">
                    <a:lumMod val="50000"/>
                  </a:schemeClr>
                </a:solidFill>
              </a:rPr>
              <a:t>Elementos de </a:t>
            </a:r>
            <a:r>
              <a:rPr lang="es-AR" dirty="0" err="1" smtClean="0">
                <a:solidFill>
                  <a:schemeClr val="accent2">
                    <a:lumMod val="50000"/>
                  </a:schemeClr>
                </a:solidFill>
              </a:rPr>
              <a:t>Power</a:t>
            </a:r>
            <a:r>
              <a:rPr lang="es-AR" dirty="0" smtClean="0">
                <a:solidFill>
                  <a:schemeClr val="accent2">
                    <a:lumMod val="50000"/>
                  </a:schemeClr>
                </a:solidFill>
              </a:rPr>
              <a:t> Point-Funciones que cumple cada elemento</a:t>
            </a:r>
            <a:endParaRPr lang="es-A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844824"/>
            <a:ext cx="6300192" cy="5085184"/>
          </a:xfrm>
        </p:spPr>
        <p:txBody>
          <a:bodyPr>
            <a:normAutofit fontScale="70000" lnSpcReduction="20000"/>
          </a:bodyPr>
          <a:lstStyle/>
          <a:p>
            <a:r>
              <a:rPr lang="es-MX" dirty="0"/>
              <a:t>7. Revisar</a:t>
            </a:r>
          </a:p>
          <a:p>
            <a:r>
              <a:rPr lang="es-MX" dirty="0"/>
              <a:t>Muestra la pestaña Revisar en la cinta de PowerPoint</a:t>
            </a:r>
          </a:p>
          <a:p>
            <a:endParaRPr lang="es-MX" dirty="0"/>
          </a:p>
          <a:p>
            <a:r>
              <a:rPr lang="es-MX" dirty="0"/>
              <a:t>La pestaña Revisar le permite agregar comentarios, pasar el corrector ortográfico o comparar una presentación con otra (por ejemplo, una versión anterior).</a:t>
            </a:r>
          </a:p>
          <a:p>
            <a:endParaRPr lang="es-MX" dirty="0"/>
          </a:p>
          <a:p>
            <a:r>
              <a:rPr lang="es-MX" dirty="0"/>
              <a:t>8. Vista</a:t>
            </a:r>
          </a:p>
          <a:p>
            <a:r>
              <a:rPr lang="es-MX" dirty="0"/>
              <a:t>Muestra la pestaña Vista en la cinta de PowerPoint</a:t>
            </a:r>
          </a:p>
          <a:p>
            <a:endParaRPr lang="es-MX" dirty="0"/>
          </a:p>
          <a:p>
            <a:r>
              <a:rPr lang="es-MX" dirty="0"/>
              <a:t>Las vistas le permiten ver la presentación de diferentes formas en función del punto del proceso de creación o entrega en el que se encuentre.</a:t>
            </a:r>
          </a:p>
          <a:p>
            <a:pPr marL="64008" indent="0">
              <a:buNone/>
            </a:pPr>
            <a:endParaRPr lang="es-MX" dirty="0"/>
          </a:p>
        </p:txBody>
      </p:sp>
      <p:pic>
        <p:nvPicPr>
          <p:cNvPr id="2056" name="Picture 8" descr="Los mejores GIF animados - descargar en GIFER. ¡Millones de GIF!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190500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1862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87672"/>
          </a:xfrm>
        </p:spPr>
        <p:txBody>
          <a:bodyPr/>
          <a:lstStyle/>
          <a:p>
            <a:r>
              <a:rPr lang="es-MX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Tipos </a:t>
            </a:r>
            <a:r>
              <a:rPr lang="es-MX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de Vistas, explique cada una</a:t>
            </a:r>
            <a:endParaRPr lang="es-AR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800"/>
            <a:ext cx="4355976" cy="5206854"/>
          </a:xfrm>
        </p:spPr>
        <p:txBody>
          <a:bodyPr>
            <a:normAutofit fontScale="77500" lnSpcReduction="20000"/>
          </a:bodyPr>
          <a:lstStyle/>
          <a:p>
            <a:pPr marL="64008" indent="0">
              <a:buNone/>
            </a:pPr>
            <a:endParaRPr lang="es-MX" dirty="0"/>
          </a:p>
          <a:p>
            <a:r>
              <a:rPr lang="es-MX" dirty="0"/>
              <a:t>Las vistas de PowerPoint que puede usar para editar, imprimir y mostrar la presentación son las siguientes:</a:t>
            </a:r>
          </a:p>
          <a:p>
            <a:r>
              <a:rPr lang="es-MX" dirty="0"/>
              <a:t>Vista normal.</a:t>
            </a:r>
          </a:p>
          <a:p>
            <a:r>
              <a:rPr lang="es-MX" dirty="0"/>
              <a:t>Vista Clasificador de </a:t>
            </a:r>
            <a:r>
              <a:rPr lang="es-MX" dirty="0" smtClean="0"/>
              <a:t>diapositivas.</a:t>
            </a:r>
            <a:endParaRPr lang="es-MX" dirty="0"/>
          </a:p>
          <a:p>
            <a:r>
              <a:rPr lang="es-MX" dirty="0"/>
              <a:t>Vista Página de notas.</a:t>
            </a:r>
          </a:p>
          <a:p>
            <a:r>
              <a:rPr lang="es-MX" dirty="0"/>
              <a:t>Vista </a:t>
            </a:r>
            <a:r>
              <a:rPr lang="es-MX" dirty="0" smtClean="0"/>
              <a:t>Esquema.</a:t>
            </a:r>
            <a:endParaRPr lang="es-MX" dirty="0"/>
          </a:p>
          <a:p>
            <a:r>
              <a:rPr lang="es-MX" dirty="0"/>
              <a:t>Vista Presentación con diapositivas.</a:t>
            </a:r>
          </a:p>
          <a:p>
            <a:r>
              <a:rPr lang="es-MX" dirty="0"/>
              <a:t>Vista Moderador.</a:t>
            </a:r>
          </a:p>
          <a:p>
            <a:r>
              <a:rPr lang="es-MX" dirty="0"/>
              <a:t>Vistas Patrón: Diapositiva, Documento y Notas.</a:t>
            </a:r>
          </a:p>
          <a:p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825" y="1772816"/>
            <a:ext cx="4829175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604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rgbClr val="92D050"/>
                </a:solidFill>
              </a:rPr>
              <a:t>Animación </a:t>
            </a:r>
            <a:r>
              <a:rPr lang="es-MX" dirty="0">
                <a:solidFill>
                  <a:srgbClr val="92D050"/>
                </a:solidFill>
              </a:rPr>
              <a:t>y Transición explique cada </a:t>
            </a:r>
            <a:r>
              <a:rPr lang="es-MX" dirty="0" smtClean="0">
                <a:solidFill>
                  <a:srgbClr val="92D050"/>
                </a:solidFill>
              </a:rPr>
              <a:t>uno: </a:t>
            </a:r>
            <a:r>
              <a:rPr lang="es-MX" dirty="0" err="1" smtClean="0">
                <a:solidFill>
                  <a:srgbClr val="92D050"/>
                </a:solidFill>
              </a:rPr>
              <a:t>animacion</a:t>
            </a:r>
            <a:endParaRPr lang="es-AR" dirty="0">
              <a:solidFill>
                <a:srgbClr val="92D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r>
              <a:rPr lang="es-MX" dirty="0"/>
              <a:t>Una animación es un efecto especial que se aplica a un solo elemento de una diapositiva, como texto, forma, imagen, etc. </a:t>
            </a:r>
            <a:endParaRPr lang="es-A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7" y="3428999"/>
            <a:ext cx="9114613" cy="3460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674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6526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rgbClr val="00B050"/>
                </a:solidFill>
              </a:rPr>
              <a:t>Explique </a:t>
            </a:r>
            <a:r>
              <a:rPr lang="es-MX" dirty="0" err="1" smtClean="0">
                <a:solidFill>
                  <a:srgbClr val="00B050"/>
                </a:solidFill>
              </a:rPr>
              <a:t>animacion</a:t>
            </a:r>
            <a:r>
              <a:rPr lang="es-MX" dirty="0" smtClean="0">
                <a:solidFill>
                  <a:srgbClr val="00B050"/>
                </a:solidFill>
              </a:rPr>
              <a:t> y </a:t>
            </a:r>
            <a:r>
              <a:rPr lang="es-MX" dirty="0" err="1" smtClean="0">
                <a:solidFill>
                  <a:srgbClr val="00B050"/>
                </a:solidFill>
              </a:rPr>
              <a:t>transicion</a:t>
            </a:r>
            <a:r>
              <a:rPr lang="es-MX" dirty="0" smtClean="0">
                <a:solidFill>
                  <a:srgbClr val="00B050"/>
                </a:solidFill>
              </a:rPr>
              <a:t> cada una: </a:t>
            </a:r>
            <a:r>
              <a:rPr lang="es-MX" dirty="0" err="1" smtClean="0">
                <a:solidFill>
                  <a:srgbClr val="00B050"/>
                </a:solidFill>
              </a:rPr>
              <a:t>transicion</a:t>
            </a:r>
            <a:r>
              <a:rPr lang="es-MX" dirty="0" smtClean="0">
                <a:solidFill>
                  <a:srgbClr val="00B050"/>
                </a:solidFill>
              </a:rPr>
              <a:t>  </a:t>
            </a:r>
            <a:endParaRPr lang="es-AR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/>
          <a:lstStyle/>
          <a:p>
            <a:r>
              <a:rPr lang="es-MX" dirty="0"/>
              <a:t>Una transición es el efecto especial que se produce al salir de una diapositiva y pasar a la siguiente durante una presentación</a:t>
            </a:r>
            <a:endParaRPr lang="es-A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82" y="3374860"/>
            <a:ext cx="6319474" cy="3483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64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367</TotalTime>
  <Words>570</Words>
  <Application>Microsoft Office PowerPoint</Application>
  <PresentationFormat>Presentación en pantalla (4:3)</PresentationFormat>
  <Paragraphs>78</Paragraphs>
  <Slides>10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Brío</vt:lpstr>
      <vt:lpstr>Taller laboratorio de informatica </vt:lpstr>
      <vt:lpstr>Definicion de power point y  su utilidad</vt:lpstr>
      <vt:lpstr>Caracteristicas mas inportantes  nombrelas </vt:lpstr>
      <vt:lpstr>Elementos de Power Point-Funciones que cumple cada elemento</vt:lpstr>
      <vt:lpstr>Elementos de Power Point-Funciones que cumple cada elemento</vt:lpstr>
      <vt:lpstr>Elementos de Power Point-Funciones que cumple cada elemento</vt:lpstr>
      <vt:lpstr>Tipos de Vistas, explique cada una</vt:lpstr>
      <vt:lpstr>Animación y Transición explique cada uno: animacion</vt:lpstr>
      <vt:lpstr>Explique animacion y transicion cada una: transicion  </vt:lpstr>
      <vt:lpstr>Enlaces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de informatica</dc:title>
  <dc:creator>pc8</dc:creator>
  <cp:lastModifiedBy>Secundaria</cp:lastModifiedBy>
  <cp:revision>81</cp:revision>
  <dcterms:created xsi:type="dcterms:W3CDTF">2024-07-29T20:18:10Z</dcterms:created>
  <dcterms:modified xsi:type="dcterms:W3CDTF">2024-08-08T19:00:21Z</dcterms:modified>
</cp:coreProperties>
</file>