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47FAE927-6D97-4788-AEE9-608794439C71}">
          <p14:sldIdLst>
            <p14:sldId id="256"/>
            <p14:sldId id="257"/>
            <p14:sldId id="258"/>
            <p14:sldId id="259"/>
            <p14:sldId id="261"/>
            <p14:sldId id="260"/>
            <p14:sldId id="262"/>
          </p14:sldIdLst>
        </p14:section>
        <p14:section name="Sección sin título" id="{5BEEC13C-FD39-4815-90E8-CC4FF5751AAF}">
          <p14:sldIdLst/>
        </p14:section>
        <p14:section name="Sección predeterminada" id="{A8B6400F-CA2A-4125-92B5-AB3F72988B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86462" autoAdjust="0"/>
  </p:normalViewPr>
  <p:slideViewPr>
    <p:cSldViewPr>
      <p:cViewPr varScale="1">
        <p:scale>
          <a:sx n="74" d="100"/>
          <a:sy n="74" d="100"/>
        </p:scale>
        <p:origin x="-1440" y="-90"/>
      </p:cViewPr>
      <p:guideLst>
        <p:guide orient="horz" pos="2160"/>
        <p:guide pos="2880"/>
      </p:guideLst>
    </p:cSldViewPr>
  </p:slideViewPr>
  <p:outlineViewPr>
    <p:cViewPr>
      <p:scale>
        <a:sx n="33" d="100"/>
        <a:sy n="33" d="100"/>
      </p:scale>
      <p:origin x="0" y="484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D2254F-8A00-4C3B-B46E-83D071C33D30}" type="datetimeFigureOut">
              <a:rPr lang="es-AR" smtClean="0"/>
              <a:t>12/8/2024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50DEDDA-7822-4995-B770-C9644F198AF0}" type="slidenum">
              <a:rPr lang="es-AR" smtClean="0"/>
              <a:t>‹Nº›</a:t>
            </a:fld>
            <a:endParaRPr lang="es-A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D2254F-8A00-4C3B-B46E-83D071C33D30}" type="datetimeFigureOut">
              <a:rPr lang="es-AR" smtClean="0"/>
              <a:t>12/8/2024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254F-8A00-4C3B-B46E-83D071C33D30}" type="datetimeFigureOut">
              <a:rPr lang="es-AR" smtClean="0"/>
              <a:t>12/8/2024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BD2254F-8A00-4C3B-B46E-83D071C33D30}" type="datetimeFigureOut">
              <a:rPr lang="es-AR" smtClean="0"/>
              <a:t>12/8/2024</a:t>
            </a:fld>
            <a:endParaRPr lang="es-A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DEDDA-7822-4995-B770-C9644F198AF0}"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log.hubspot.es/marketing/que-es-powerpoint#:~:text=PowerPoint%20es%20una%20herramienta%20que,la%20comprensi%C3%B3n%20de%20la%20informaci%C3%B3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lidesfy.com/todas-las-caracteristicas-de-power-poin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ernandoarciniega.com/elementos-de-la-pantalla-de-power-point/#google_vignet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gcfglobal.org/es/powerpoint-2013/vistas-de-las-diapositiva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fficetimeline.com/timeline/how-to-make/powerpoint?gad_source=1&amp;gclid=EAIaIQobChMI2r6q2KLwhwMV0M7CBB3Z0ybKEAAYAiAAEgJ7qvD_BwE" TargetMode="External"/><Relationship Id="rId2" Type="http://schemas.openxmlformats.org/officeDocument/2006/relationships/hyperlink" Target="https://www.onlyoffice.com/blog/es/2022/04/transiciones-powerpoint"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204864"/>
            <a:ext cx="5637010" cy="2016224"/>
          </a:xfrm>
        </p:spPr>
        <p:txBody>
          <a:bodyPr>
            <a:normAutofit/>
          </a:bodyPr>
          <a:lstStyle/>
          <a:p>
            <a:r>
              <a:rPr lang="es-MX" dirty="0" smtClean="0"/>
              <a:t>Curso:1ª </a:t>
            </a:r>
          </a:p>
          <a:p>
            <a:r>
              <a:rPr lang="es-MX" dirty="0" smtClean="0"/>
              <a:t>Docente: Andrea </a:t>
            </a:r>
            <a:r>
              <a:rPr lang="es-MX" dirty="0" err="1" smtClean="0"/>
              <a:t>Gomez</a:t>
            </a:r>
            <a:endParaRPr lang="es-MX" dirty="0" smtClean="0"/>
          </a:p>
          <a:p>
            <a:r>
              <a:rPr lang="es-MX" dirty="0" smtClean="0"/>
              <a:t>Tema :</a:t>
            </a:r>
            <a:r>
              <a:rPr lang="es-MX" dirty="0" err="1" smtClean="0"/>
              <a:t>Power</a:t>
            </a:r>
            <a:r>
              <a:rPr lang="es-MX" dirty="0" smtClean="0"/>
              <a:t> Point</a:t>
            </a:r>
          </a:p>
          <a:p>
            <a:r>
              <a:rPr lang="es-MX" dirty="0" smtClean="0"/>
              <a:t>Nombre: Gonzalo </a:t>
            </a:r>
            <a:r>
              <a:rPr lang="es-MX" dirty="0" err="1" smtClean="0"/>
              <a:t>Martinez</a:t>
            </a:r>
            <a:endParaRPr lang="es-AR" dirty="0"/>
          </a:p>
        </p:txBody>
      </p:sp>
      <p:sp>
        <p:nvSpPr>
          <p:cNvPr id="2" name="1 Título"/>
          <p:cNvSpPr>
            <a:spLocks noGrp="1"/>
          </p:cNvSpPr>
          <p:nvPr>
            <p:ph type="ctrTitle"/>
          </p:nvPr>
        </p:nvSpPr>
        <p:spPr>
          <a:xfrm>
            <a:off x="827584" y="332656"/>
            <a:ext cx="7175351" cy="1793167"/>
          </a:xfrm>
        </p:spPr>
        <p:txBody>
          <a:bodyPr/>
          <a:lstStyle/>
          <a:p>
            <a:r>
              <a:rPr lang="es-MX" dirty="0" smtClean="0"/>
              <a:t>LABORATORIO DE INFORMATICA</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2712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8650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3">
                                            <p:txEl>
                                              <p:pRg st="1" end="1"/>
                                            </p:txEl>
                                          </p:spTgt>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3">
                                            <p:txEl>
                                              <p:pRg st="2" end="2"/>
                                            </p:tx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3">
                                            <p:txEl>
                                              <p:pRg st="3" end="3"/>
                                            </p:txEl>
                                          </p:spTgt>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xEl>
                                              <p:pRg st="1" end="1"/>
                                            </p:txEl>
                                          </p:spTgt>
                                        </p:tgtEl>
                                      </p:cBhvr>
                                    </p:animEffect>
                                    <p:set>
                                      <p:cBhvr>
                                        <p:cTn id="4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
                                            <p:txEl>
                                              <p:pRg st="2" end="2"/>
                                            </p:txEl>
                                          </p:spTgt>
                                        </p:tgtEl>
                                      </p:cBhvr>
                                    </p:animEffect>
                                    <p:set>
                                      <p:cBhvr>
                                        <p:cTn id="4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xEl>
                                              <p:pRg st="3" end="3"/>
                                            </p:txEl>
                                          </p:spTgt>
                                        </p:tgtEl>
                                      </p:cBhvr>
                                    </p:animEffect>
                                    <p:set>
                                      <p:cBhvr>
                                        <p:cTn id="5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259632" y="3140968"/>
            <a:ext cx="5637010" cy="882119"/>
          </a:xfrm>
        </p:spPr>
        <p:txBody>
          <a:bodyPr/>
          <a:lstStyle/>
          <a:p>
            <a:endParaRPr lang="es-AR" dirty="0"/>
          </a:p>
        </p:txBody>
      </p:sp>
      <p:sp>
        <p:nvSpPr>
          <p:cNvPr id="4" name="3 Título"/>
          <p:cNvSpPr>
            <a:spLocks noGrp="1"/>
          </p:cNvSpPr>
          <p:nvPr>
            <p:ph type="ctrTitle"/>
          </p:nvPr>
        </p:nvSpPr>
        <p:spPr>
          <a:xfrm>
            <a:off x="892355" y="1955347"/>
            <a:ext cx="7175351" cy="1793167"/>
          </a:xfrm>
        </p:spPr>
        <p:txBody>
          <a:bodyPr/>
          <a:lstStyle/>
          <a:p>
            <a:endParaRPr lang="es-A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880959" cy="388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300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11560" y="2564903"/>
            <a:ext cx="7632847" cy="3369761"/>
          </a:xfrm>
        </p:spPr>
        <p:txBody>
          <a:bodyPr>
            <a:normAutofit/>
          </a:bodyPr>
          <a:lstStyle/>
          <a:p>
            <a:r>
              <a:rPr lang="es-MX" dirty="0"/>
              <a:t>1PowerPoint 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MX" dirty="0">
                <a:hlinkClick r:id="rId2"/>
              </a:rPr>
              <a:t>https://blog.hubspot.es/marketing/que-es-powerpoint#:~:text=PowerPoint%20es%20una%20herramienta%20que,la%20comprensi%C3%B3n%20de%20la%20informaci%C3%B3n</a:t>
            </a:r>
            <a:r>
              <a:rPr lang="es-MX" dirty="0" smtClean="0"/>
              <a:t>. </a:t>
            </a:r>
            <a:endParaRPr lang="es-MX" dirty="0"/>
          </a:p>
        </p:txBody>
      </p:sp>
      <p:sp>
        <p:nvSpPr>
          <p:cNvPr id="3" name="2 Título"/>
          <p:cNvSpPr>
            <a:spLocks noGrp="1"/>
          </p:cNvSpPr>
          <p:nvPr>
            <p:ph type="ctrTitle"/>
          </p:nvPr>
        </p:nvSpPr>
        <p:spPr>
          <a:xfrm>
            <a:off x="827584" y="764704"/>
            <a:ext cx="7175351" cy="1793167"/>
          </a:xfrm>
        </p:spPr>
        <p:txBody>
          <a:bodyPr/>
          <a:lstStyle/>
          <a:p>
            <a:pPr marL="182880" indent="0">
              <a:buNone/>
            </a:pPr>
            <a:r>
              <a:rPr lang="es-MX" sz="3600" dirty="0" smtClean="0"/>
              <a:t>para que sirve </a:t>
            </a:r>
            <a:r>
              <a:rPr lang="es-MX" sz="3600" dirty="0" err="1" smtClean="0"/>
              <a:t>power</a:t>
            </a:r>
            <a:r>
              <a:rPr lang="es-MX" sz="3600" dirty="0" smtClean="0"/>
              <a:t> </a:t>
            </a:r>
            <a:r>
              <a:rPr lang="es-MX" sz="3600" dirty="0" err="1" smtClean="0"/>
              <a:t>point</a:t>
            </a:r>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674" y="116632"/>
            <a:ext cx="2187326" cy="14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9349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iterate type="lt">
                                    <p:tmPct val="0"/>
                                  </p:iterate>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iterate type="lt">
                                    <p:tmPct val="0"/>
                                  </p:iterate>
                                  <p:childTnLst>
                                    <p:animEffect transition="out" filter="wipe(down)">
                                      <p:cBhvr>
                                        <p:cTn id="26" dur="180" accel="50000">
                                          <p:stCondLst>
                                            <p:cond delay="1820"/>
                                          </p:stCondLst>
                                        </p:cTn>
                                        <p:tgtEl>
                                          <p:spTgt spid="2">
                                            <p:txEl>
                                              <p:pRg st="1" end="1"/>
                                            </p:txEl>
                                          </p:spTgt>
                                        </p:tgtEl>
                                      </p:cBhvr>
                                    </p:animEffect>
                                    <p:anim calcmode="lin" valueType="num">
                                      <p:cBhvr>
                                        <p:cTn id="2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1" end="1"/>
                                            </p:txEl>
                                          </p:spTgt>
                                        </p:tgtEl>
                                      </p:cBhvr>
                                      <p:to x="100000" y="60000"/>
                                    </p:animScale>
                                    <p:animScale>
                                      <p:cBhvr>
                                        <p:cTn id="35" dur="166" decel="50000">
                                          <p:stCondLst>
                                            <p:cond delay="64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set>
                                      <p:cBhvr>
                                        <p:cTn id="4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1"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2">
                                            <p:txEl>
                                              <p:pRg st="0" end="0"/>
                                            </p:txEl>
                                          </p:spTgt>
                                        </p:tgtEl>
                                        <p:attrNameLst>
                                          <p:attrName>ppt_x</p:attrName>
                                          <p:attrName>ppt_y</p:attrName>
                                        </p:attrNameLst>
                                      </p:cBhvr>
                                    </p:animMotion>
                                    <p:animRot by="1500000">
                                      <p:cBhvr>
                                        <p:cTn id="57" dur="125" fill="hold">
                                          <p:stCondLst>
                                            <p:cond delay="0"/>
                                          </p:stCondLst>
                                        </p:cTn>
                                        <p:tgtEl>
                                          <p:spTgt spid="2">
                                            <p:txEl>
                                              <p:pRg st="0" end="0"/>
                                            </p:txEl>
                                          </p:spTgt>
                                        </p:tgtEl>
                                        <p:attrNameLst>
                                          <p:attrName>r</p:attrName>
                                        </p:attrNameLst>
                                      </p:cBhvr>
                                    </p:animRot>
                                    <p:animRot by="-1500000">
                                      <p:cBhvr>
                                        <p:cTn id="58" dur="125" fill="hold">
                                          <p:stCondLst>
                                            <p:cond delay="125"/>
                                          </p:stCondLst>
                                        </p:cTn>
                                        <p:tgtEl>
                                          <p:spTgt spid="2">
                                            <p:txEl>
                                              <p:pRg st="0" end="0"/>
                                            </p:txEl>
                                          </p:spTgt>
                                        </p:tgtEl>
                                        <p:attrNameLst>
                                          <p:attrName>r</p:attrName>
                                        </p:attrNameLst>
                                      </p:cBhvr>
                                    </p:animRot>
                                    <p:animRot by="-1500000">
                                      <p:cBhvr>
                                        <p:cTn id="59" dur="125" fill="hold">
                                          <p:stCondLst>
                                            <p:cond delay="250"/>
                                          </p:stCondLst>
                                        </p:cTn>
                                        <p:tgtEl>
                                          <p:spTgt spid="2">
                                            <p:txEl>
                                              <p:pRg st="0" end="0"/>
                                            </p:txEl>
                                          </p:spTgt>
                                        </p:tgtEl>
                                        <p:attrNameLst>
                                          <p:attrName>r</p:attrName>
                                        </p:attrNameLst>
                                      </p:cBhvr>
                                    </p:animRot>
                                    <p:animRot by="1500000">
                                      <p:cBhvr>
                                        <p:cTn id="60" dur="125" fill="hold">
                                          <p:stCondLst>
                                            <p:cond delay="375"/>
                                          </p:stCondLst>
                                        </p:cTn>
                                        <p:tgtEl>
                                          <p:spTgt spid="2">
                                            <p:txEl>
                                              <p:pRg st="0" end="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4" presetClass="emph" presetSubtype="0" fill="hold" grpId="1" nodeType="click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2">
                                            <p:txEl>
                                              <p:pRg st="1" end="1"/>
                                            </p:txEl>
                                          </p:spTgt>
                                        </p:tgtEl>
                                        <p:attrNameLst>
                                          <p:attrName>ppt_x</p:attrName>
                                          <p:attrName>ppt_y</p:attrName>
                                        </p:attrNameLst>
                                      </p:cBhvr>
                                    </p:animMotion>
                                    <p:animRot by="1500000">
                                      <p:cBhvr>
                                        <p:cTn id="65" dur="125" fill="hold">
                                          <p:stCondLst>
                                            <p:cond delay="0"/>
                                          </p:stCondLst>
                                        </p:cTn>
                                        <p:tgtEl>
                                          <p:spTgt spid="2">
                                            <p:txEl>
                                              <p:pRg st="1" end="1"/>
                                            </p:txEl>
                                          </p:spTgt>
                                        </p:tgtEl>
                                        <p:attrNameLst>
                                          <p:attrName>r</p:attrName>
                                        </p:attrNameLst>
                                      </p:cBhvr>
                                    </p:animRot>
                                    <p:animRot by="-1500000">
                                      <p:cBhvr>
                                        <p:cTn id="66" dur="125" fill="hold">
                                          <p:stCondLst>
                                            <p:cond delay="125"/>
                                          </p:stCondLst>
                                        </p:cTn>
                                        <p:tgtEl>
                                          <p:spTgt spid="2">
                                            <p:txEl>
                                              <p:pRg st="1" end="1"/>
                                            </p:txEl>
                                          </p:spTgt>
                                        </p:tgtEl>
                                        <p:attrNameLst>
                                          <p:attrName>r</p:attrName>
                                        </p:attrNameLst>
                                      </p:cBhvr>
                                    </p:animRot>
                                    <p:animRot by="-1500000">
                                      <p:cBhvr>
                                        <p:cTn id="67" dur="125" fill="hold">
                                          <p:stCondLst>
                                            <p:cond delay="250"/>
                                          </p:stCondLst>
                                        </p:cTn>
                                        <p:tgtEl>
                                          <p:spTgt spid="2">
                                            <p:txEl>
                                              <p:pRg st="1" end="1"/>
                                            </p:txEl>
                                          </p:spTgt>
                                        </p:tgtEl>
                                        <p:attrNameLst>
                                          <p:attrName>r</p:attrName>
                                        </p:attrNameLst>
                                      </p:cBhvr>
                                    </p:animRot>
                                    <p:animRot by="1500000">
                                      <p:cBhvr>
                                        <p:cTn id="68" dur="125" fill="hold">
                                          <p:stCondLst>
                                            <p:cond delay="375"/>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43608" y="620688"/>
            <a:ext cx="7344816" cy="2232248"/>
          </a:xfrm>
        </p:spPr>
        <p:txBody>
          <a:bodyPr/>
          <a:lstStyle/>
          <a:p>
            <a:r>
              <a:rPr lang="es-MX" sz="3600" dirty="0" err="1" smtClean="0"/>
              <a:t>Caracteristicas</a:t>
            </a:r>
            <a:r>
              <a:rPr lang="es-MX" sz="3600" dirty="0" smtClean="0"/>
              <a:t> mas importantes de </a:t>
            </a:r>
            <a:r>
              <a:rPr lang="es-MX" sz="3600" dirty="0" err="1" smtClean="0"/>
              <a:t>power</a:t>
            </a:r>
            <a:r>
              <a:rPr lang="es-MX" sz="3600" dirty="0" smtClean="0"/>
              <a:t> </a:t>
            </a:r>
            <a:r>
              <a:rPr lang="es-MX" sz="3600" dirty="0" err="1" smtClean="0"/>
              <a:t>point</a:t>
            </a:r>
            <a:r>
              <a:rPr lang="es-MX" sz="3600" dirty="0" smtClean="0"/>
              <a:t> </a:t>
            </a:r>
            <a:endParaRPr lang="es-AR" sz="3600" dirty="0"/>
          </a:p>
        </p:txBody>
      </p:sp>
      <p:sp>
        <p:nvSpPr>
          <p:cNvPr id="6" name="5 Marcador de contenido"/>
          <p:cNvSpPr>
            <a:spLocks noGrp="1"/>
          </p:cNvSpPr>
          <p:nvPr>
            <p:ph sz="quarter" idx="13"/>
          </p:nvPr>
        </p:nvSpPr>
        <p:spPr>
          <a:xfrm>
            <a:off x="1547664" y="3068960"/>
            <a:ext cx="6400800" cy="3474720"/>
          </a:xfrm>
        </p:spPr>
        <p:txBody>
          <a:bodyPr>
            <a:normAutofit fontScale="70000" lnSpcReduction="20000"/>
          </a:bodyPr>
          <a:lstStyle/>
          <a:p>
            <a:r>
              <a:rPr lang="es-MX" dirty="0"/>
              <a:t>2Power Point permite introducir textos de colores y tipografías diferentes. También es posible cambiar los encabezados de los textos (cuerpo de texto, título H1, subtítulo H2…)</a:t>
            </a:r>
          </a:p>
          <a:p>
            <a:r>
              <a:rPr lang="es-MX" dirty="0"/>
              <a:t>Añadir Word Art para titulares o destacados.</a:t>
            </a:r>
          </a:p>
          <a:p>
            <a:r>
              <a:rPr lang="es-MX" dirty="0"/>
              <a:t>Insertar imágenes, tanto personalizadas como de la base de datos del proprio programa.</a:t>
            </a:r>
          </a:p>
          <a:p>
            <a:r>
              <a:rPr lang="es-MX" dirty="0"/>
              <a:t>Se pueden editar las imágenes que subimos al </a:t>
            </a:r>
            <a:r>
              <a:rPr lang="es-MX" dirty="0" err="1"/>
              <a:t>Power</a:t>
            </a:r>
            <a:r>
              <a:rPr lang="es-MX" dirty="0"/>
              <a:t> Point. Cambiando el tamaño, saturación, quitando el fondo y mucho más.</a:t>
            </a:r>
          </a:p>
          <a:p>
            <a:r>
              <a:rPr lang="es-MX" dirty="0"/>
              <a:t>También es posible añadir formas, símbolos e iconos.</a:t>
            </a:r>
          </a:p>
          <a:p>
            <a:r>
              <a:rPr lang="es-MX" dirty="0"/>
              <a:t>Tiene un sistema multimedia donde se puede añadir vídeos, tanto desde el ordenador </a:t>
            </a:r>
            <a:r>
              <a:rPr lang="es-MX" dirty="0" smtClean="0"/>
              <a:t>como</a:t>
            </a:r>
          </a:p>
          <a:p>
            <a:r>
              <a:rPr lang="es-MX" dirty="0">
                <a:hlinkClick r:id="rId2"/>
              </a:rPr>
              <a:t>https://</a:t>
            </a:r>
            <a:r>
              <a:rPr lang="es-MX" dirty="0" smtClean="0">
                <a:hlinkClick r:id="rId2"/>
              </a:rPr>
              <a:t>slidesfy.com/todas-las-caracteristicas-de-power-point.html</a:t>
            </a:r>
            <a:r>
              <a:rPr lang="es-MX" dirty="0" smtClean="0"/>
              <a:t> </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676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grpId="0" nodeType="withEffect">
                                  <p:stCondLst>
                                    <p:cond delay="0"/>
                                  </p:stCondLst>
                                  <p:iterate type="lt">
                                    <p:tmPct val="0"/>
                                  </p:iterate>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grpId="0" nodeType="withEffect">
                                  <p:stCondLst>
                                    <p:cond delay="0"/>
                                  </p:stCondLst>
                                  <p:iterate type="lt">
                                    <p:tmPct val="0"/>
                                  </p:iterate>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grpId="0" nodeType="withEffect">
                                  <p:stCondLst>
                                    <p:cond delay="0"/>
                                  </p:stCondLst>
                                  <p:iterate type="lt">
                                    <p:tmPct val="0"/>
                                  </p:iterate>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grpId="0" nodeType="withEffect">
                                  <p:stCondLst>
                                    <p:cond delay="0"/>
                                  </p:stCondLst>
                                  <p:iterate type="lt">
                                    <p:tmPct val="0"/>
                                  </p:iterate>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grpId="0" nodeType="withEffect">
                                  <p:stCondLst>
                                    <p:cond delay="0"/>
                                  </p:stCondLst>
                                  <p:iterate type="lt">
                                    <p:tmPct val="0"/>
                                  </p:iterate>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1" nodeType="clickEffect">
                                  <p:stCondLst>
                                    <p:cond delay="0"/>
                                  </p:stCondLst>
                                  <p:iterate type="lt">
                                    <p:tmPct val="4000"/>
                                  </p:iterate>
                                  <p:childTnLst>
                                    <p:set>
                                      <p:cBhvr override="childStyle">
                                        <p:cTn id="42" dur="500" fill="hold"/>
                                        <p:tgtEl>
                                          <p:spTgt spid="6">
                                            <p:txEl>
                                              <p:pRg st="0" end="0"/>
                                            </p:txEl>
                                          </p:spTgt>
                                        </p:tgtEl>
                                        <p:attrNameLst>
                                          <p:attrName>style.color</p:attrName>
                                        </p:attrNameLst>
                                      </p:cBhvr>
                                      <p:to>
                                        <p:clrVal>
                                          <a:schemeClr val="accent2"/>
                                        </p:clrVal>
                                      </p:to>
                                    </p:set>
                                    <p:set>
                                      <p:cBhvr>
                                        <p:cTn id="43" dur="500" fill="hold"/>
                                        <p:tgtEl>
                                          <p:spTgt spid="6">
                                            <p:txEl>
                                              <p:pRg st="0" end="0"/>
                                            </p:txEl>
                                          </p:spTgt>
                                        </p:tgtEl>
                                        <p:attrNameLst>
                                          <p:attrName>fillcolor</p:attrName>
                                        </p:attrNameLst>
                                      </p:cBhvr>
                                      <p:to>
                                        <p:clrVal>
                                          <a:schemeClr val="accent2"/>
                                        </p:clrVal>
                                      </p:to>
                                    </p:set>
                                    <p:set>
                                      <p:cBhvr>
                                        <p:cTn id="44" dur="500" fill="hold"/>
                                        <p:tgtEl>
                                          <p:spTgt spid="6">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1" nodeType="clickEffect">
                                  <p:stCondLst>
                                    <p:cond delay="0"/>
                                  </p:stCondLst>
                                  <p:iterate type="lt">
                                    <p:tmPct val="4000"/>
                                  </p:iterate>
                                  <p:childTnLst>
                                    <p:set>
                                      <p:cBhvr override="childStyle">
                                        <p:cTn id="48" dur="500" fill="hold"/>
                                        <p:tgtEl>
                                          <p:spTgt spid="6">
                                            <p:txEl>
                                              <p:pRg st="1" end="1"/>
                                            </p:txEl>
                                          </p:spTgt>
                                        </p:tgtEl>
                                        <p:attrNameLst>
                                          <p:attrName>style.color</p:attrName>
                                        </p:attrNameLst>
                                      </p:cBhvr>
                                      <p:to>
                                        <p:clrVal>
                                          <a:schemeClr val="accent2"/>
                                        </p:clrVal>
                                      </p:to>
                                    </p:set>
                                    <p:set>
                                      <p:cBhvr>
                                        <p:cTn id="49" dur="500" fill="hold"/>
                                        <p:tgtEl>
                                          <p:spTgt spid="6">
                                            <p:txEl>
                                              <p:pRg st="1" end="1"/>
                                            </p:txEl>
                                          </p:spTgt>
                                        </p:tgtEl>
                                        <p:attrNameLst>
                                          <p:attrName>fillcolor</p:attrName>
                                        </p:attrNameLst>
                                      </p:cBhvr>
                                      <p:to>
                                        <p:clrVal>
                                          <a:schemeClr val="accent2"/>
                                        </p:clrVal>
                                      </p:to>
                                    </p:set>
                                    <p:set>
                                      <p:cBhvr>
                                        <p:cTn id="50" dur="500" fill="hold"/>
                                        <p:tgtEl>
                                          <p:spTgt spid="6">
                                            <p:txEl>
                                              <p:pRg st="1" end="1"/>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1" nodeType="clickEffect">
                                  <p:stCondLst>
                                    <p:cond delay="0"/>
                                  </p:stCondLst>
                                  <p:iterate type="lt">
                                    <p:tmPct val="4000"/>
                                  </p:iterate>
                                  <p:childTnLst>
                                    <p:set>
                                      <p:cBhvr override="childStyle">
                                        <p:cTn id="54" dur="500" fill="hold"/>
                                        <p:tgtEl>
                                          <p:spTgt spid="6">
                                            <p:txEl>
                                              <p:pRg st="2" end="2"/>
                                            </p:txEl>
                                          </p:spTgt>
                                        </p:tgtEl>
                                        <p:attrNameLst>
                                          <p:attrName>style.color</p:attrName>
                                        </p:attrNameLst>
                                      </p:cBhvr>
                                      <p:to>
                                        <p:clrVal>
                                          <a:schemeClr val="accent2"/>
                                        </p:clrVal>
                                      </p:to>
                                    </p:set>
                                    <p:set>
                                      <p:cBhvr>
                                        <p:cTn id="55" dur="500" fill="hold"/>
                                        <p:tgtEl>
                                          <p:spTgt spid="6">
                                            <p:txEl>
                                              <p:pRg st="2" end="2"/>
                                            </p:txEl>
                                          </p:spTgt>
                                        </p:tgtEl>
                                        <p:attrNameLst>
                                          <p:attrName>fillcolor</p:attrName>
                                        </p:attrNameLst>
                                      </p:cBhvr>
                                      <p:to>
                                        <p:clrVal>
                                          <a:schemeClr val="accent2"/>
                                        </p:clrVal>
                                      </p:to>
                                    </p:set>
                                    <p:set>
                                      <p:cBhvr>
                                        <p:cTn id="56" dur="500" fill="hold"/>
                                        <p:tgtEl>
                                          <p:spTgt spid="6">
                                            <p:txEl>
                                              <p:pRg st="2" end="2"/>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grpId="1" nodeType="clickEffect">
                                  <p:stCondLst>
                                    <p:cond delay="0"/>
                                  </p:stCondLst>
                                  <p:iterate type="lt">
                                    <p:tmPct val="4000"/>
                                  </p:iterate>
                                  <p:childTnLst>
                                    <p:set>
                                      <p:cBhvr override="childStyle">
                                        <p:cTn id="60" dur="500" fill="hold"/>
                                        <p:tgtEl>
                                          <p:spTgt spid="6">
                                            <p:txEl>
                                              <p:pRg st="3" end="3"/>
                                            </p:txEl>
                                          </p:spTgt>
                                        </p:tgtEl>
                                        <p:attrNameLst>
                                          <p:attrName>style.color</p:attrName>
                                        </p:attrNameLst>
                                      </p:cBhvr>
                                      <p:to>
                                        <p:clrVal>
                                          <a:schemeClr val="accent2"/>
                                        </p:clrVal>
                                      </p:to>
                                    </p:set>
                                    <p:set>
                                      <p:cBhvr>
                                        <p:cTn id="61" dur="500" fill="hold"/>
                                        <p:tgtEl>
                                          <p:spTgt spid="6">
                                            <p:txEl>
                                              <p:pRg st="3" end="3"/>
                                            </p:txEl>
                                          </p:spTgt>
                                        </p:tgtEl>
                                        <p:attrNameLst>
                                          <p:attrName>fillcolor</p:attrName>
                                        </p:attrNameLst>
                                      </p:cBhvr>
                                      <p:to>
                                        <p:clrVal>
                                          <a:schemeClr val="accent2"/>
                                        </p:clrVal>
                                      </p:to>
                                    </p:set>
                                    <p:set>
                                      <p:cBhvr>
                                        <p:cTn id="62" dur="500" fill="hold"/>
                                        <p:tgtEl>
                                          <p:spTgt spid="6">
                                            <p:txEl>
                                              <p:pRg st="3" end="3"/>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6">
                                            <p:txEl>
                                              <p:pRg st="4" end="4"/>
                                            </p:txEl>
                                          </p:spTgt>
                                        </p:tgtEl>
                                        <p:attrNameLst>
                                          <p:attrName>style.color</p:attrName>
                                        </p:attrNameLst>
                                      </p:cBhvr>
                                      <p:to>
                                        <p:clrVal>
                                          <a:schemeClr val="accent2"/>
                                        </p:clrVal>
                                      </p:to>
                                    </p:set>
                                    <p:set>
                                      <p:cBhvr>
                                        <p:cTn id="67" dur="500" fill="hold"/>
                                        <p:tgtEl>
                                          <p:spTgt spid="6">
                                            <p:txEl>
                                              <p:pRg st="4" end="4"/>
                                            </p:txEl>
                                          </p:spTgt>
                                        </p:tgtEl>
                                        <p:attrNameLst>
                                          <p:attrName>fillcolor</p:attrName>
                                        </p:attrNameLst>
                                      </p:cBhvr>
                                      <p:to>
                                        <p:clrVal>
                                          <a:schemeClr val="accent2"/>
                                        </p:clrVal>
                                      </p:to>
                                    </p:set>
                                    <p:set>
                                      <p:cBhvr>
                                        <p:cTn id="68" dur="500" fill="hold"/>
                                        <p:tgtEl>
                                          <p:spTgt spid="6">
                                            <p:txEl>
                                              <p:pRg st="4" end="4"/>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grpId="1" nodeType="clickEffect">
                                  <p:stCondLst>
                                    <p:cond delay="0"/>
                                  </p:stCondLst>
                                  <p:iterate type="lt">
                                    <p:tmPct val="4000"/>
                                  </p:iterate>
                                  <p:childTnLst>
                                    <p:set>
                                      <p:cBhvr override="childStyle">
                                        <p:cTn id="72" dur="500" fill="hold"/>
                                        <p:tgtEl>
                                          <p:spTgt spid="6">
                                            <p:txEl>
                                              <p:pRg st="5" end="5"/>
                                            </p:txEl>
                                          </p:spTgt>
                                        </p:tgtEl>
                                        <p:attrNameLst>
                                          <p:attrName>style.color</p:attrName>
                                        </p:attrNameLst>
                                      </p:cBhvr>
                                      <p:to>
                                        <p:clrVal>
                                          <a:schemeClr val="accent2"/>
                                        </p:clrVal>
                                      </p:to>
                                    </p:set>
                                    <p:set>
                                      <p:cBhvr>
                                        <p:cTn id="73" dur="500" fill="hold"/>
                                        <p:tgtEl>
                                          <p:spTgt spid="6">
                                            <p:txEl>
                                              <p:pRg st="5" end="5"/>
                                            </p:txEl>
                                          </p:spTgt>
                                        </p:tgtEl>
                                        <p:attrNameLst>
                                          <p:attrName>fillcolor</p:attrName>
                                        </p:attrNameLst>
                                      </p:cBhvr>
                                      <p:to>
                                        <p:clrVal>
                                          <a:schemeClr val="accent2"/>
                                        </p:clrVal>
                                      </p:to>
                                    </p:set>
                                    <p:set>
                                      <p:cBhvr>
                                        <p:cTn id="74" dur="500" fill="hold"/>
                                        <p:tgtEl>
                                          <p:spTgt spid="6">
                                            <p:txEl>
                                              <p:pRg st="5" end="5"/>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1" nodeType="clickEffect">
                                  <p:stCondLst>
                                    <p:cond delay="0"/>
                                  </p:stCondLst>
                                  <p:iterate type="lt">
                                    <p:tmPct val="4000"/>
                                  </p:iterate>
                                  <p:childTnLst>
                                    <p:set>
                                      <p:cBhvr override="childStyle">
                                        <p:cTn id="78" dur="500" fill="hold"/>
                                        <p:tgtEl>
                                          <p:spTgt spid="6">
                                            <p:txEl>
                                              <p:pRg st="6" end="6"/>
                                            </p:txEl>
                                          </p:spTgt>
                                        </p:tgtEl>
                                        <p:attrNameLst>
                                          <p:attrName>style.color</p:attrName>
                                        </p:attrNameLst>
                                      </p:cBhvr>
                                      <p:to>
                                        <p:clrVal>
                                          <a:schemeClr val="accent2"/>
                                        </p:clrVal>
                                      </p:to>
                                    </p:set>
                                    <p:set>
                                      <p:cBhvr>
                                        <p:cTn id="79" dur="500" fill="hold"/>
                                        <p:tgtEl>
                                          <p:spTgt spid="6">
                                            <p:txEl>
                                              <p:pRg st="6" end="6"/>
                                            </p:txEl>
                                          </p:spTgt>
                                        </p:tgtEl>
                                        <p:attrNameLst>
                                          <p:attrName>fillcolor</p:attrName>
                                        </p:attrNameLst>
                                      </p:cBhvr>
                                      <p:to>
                                        <p:clrVal>
                                          <a:schemeClr val="accent2"/>
                                        </p:clrVal>
                                      </p:to>
                                    </p:set>
                                    <p:set>
                                      <p:cBhvr>
                                        <p:cTn id="80" dur="500" fill="hold"/>
                                        <p:tgtEl>
                                          <p:spTgt spid="6">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6"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48680"/>
            <a:ext cx="3960440" cy="1728192"/>
          </a:xfrm>
        </p:spPr>
        <p:txBody>
          <a:bodyPr/>
          <a:lstStyle/>
          <a:p>
            <a:pPr marL="0" indent="0">
              <a:buNone/>
            </a:pPr>
            <a:r>
              <a:rPr lang="es-MX" dirty="0" smtClean="0"/>
              <a:t>ELEMENTOS Y FUNCIONES</a:t>
            </a:r>
            <a:endParaRPr lang="es-AR" dirty="0"/>
          </a:p>
        </p:txBody>
      </p:sp>
      <p:sp>
        <p:nvSpPr>
          <p:cNvPr id="3" name="2 Marcador de contenido"/>
          <p:cNvSpPr>
            <a:spLocks noGrp="1"/>
          </p:cNvSpPr>
          <p:nvPr>
            <p:ph sz="quarter" idx="13"/>
          </p:nvPr>
        </p:nvSpPr>
        <p:spPr>
          <a:xfrm>
            <a:off x="1475656" y="3068960"/>
            <a:ext cx="6400800" cy="3474720"/>
          </a:xfrm>
        </p:spPr>
        <p:txBody>
          <a:bodyPr>
            <a:normAutofit fontScale="47500" lnSpcReduction="20000"/>
          </a:bodyPr>
          <a:lstStyle/>
          <a:p>
            <a:r>
              <a:rPr lang="es-MX" dirty="0"/>
              <a:t>1. Barra de herramientas de accesos rápidos</a:t>
            </a:r>
          </a:p>
          <a:p>
            <a:endParaRPr lang="es-MX" dirty="0"/>
          </a:p>
          <a:p>
            <a:r>
              <a:rPr lang="es-MX" dirty="0"/>
              <a:t>Se caracteriza por que contiene normalmente las opciones que se usan con mayor frecuencia, como son Abrir, Guardar, Deshacer, etc. Puedes personalizar dichos íconos a tu gusto.</a:t>
            </a:r>
          </a:p>
          <a:p>
            <a:endParaRPr lang="es-MX" dirty="0"/>
          </a:p>
          <a:p>
            <a:r>
              <a:rPr lang="es-MX" dirty="0"/>
              <a:t>2. Fichas o pestañas</a:t>
            </a:r>
          </a:p>
          <a:p>
            <a:endParaRPr lang="es-MX" dirty="0"/>
          </a:p>
          <a:p>
            <a:r>
              <a:rPr lang="es-MX" dirty="0"/>
              <a:t>Son una serie de separadores que contienen distintas funciones para utilizar dentro de la cinta de opciones, entre las que destacan Transiciones y Animaciones.</a:t>
            </a:r>
          </a:p>
          <a:p>
            <a:endParaRPr lang="es-MX" dirty="0"/>
          </a:p>
          <a:p>
            <a:r>
              <a:rPr lang="es-MX" dirty="0"/>
              <a:t>3. Cinta de opciones</a:t>
            </a:r>
          </a:p>
          <a:p>
            <a:endParaRPr lang="es-MX" dirty="0"/>
          </a:p>
          <a:p>
            <a:r>
              <a:rPr lang="es-MX"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MX" dirty="0"/>
          </a:p>
          <a:p>
            <a:pPr marL="45720" indent="0">
              <a:buNone/>
            </a:pPr>
            <a:r>
              <a:rPr lang="es-MX" dirty="0">
                <a:hlinkClick r:id="rId2"/>
              </a:rPr>
              <a:t>https://fernandoarciniega.com/elementos-de-la-pantalla-de-power-point/#</a:t>
            </a:r>
            <a:r>
              <a:rPr lang="es-MX" dirty="0" smtClean="0">
                <a:hlinkClick r:id="rId2"/>
              </a:rPr>
              <a:t>google_vignette</a:t>
            </a:r>
            <a:r>
              <a:rPr lang="es-MX" dirty="0" smtClean="0"/>
              <a:t> </a:t>
            </a:r>
            <a:endParaRPr lang="es-MX" dirty="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p:txBody>
      </p:sp>
      <p:sp>
        <p:nvSpPr>
          <p:cNvPr id="4" name="1 Título"/>
          <p:cNvSpPr txBox="1">
            <a:spLocks/>
          </p:cNvSpPr>
          <p:nvPr/>
        </p:nvSpPr>
        <p:spPr>
          <a:xfrm flipH="1" flipV="1">
            <a:off x="-468560" y="6858000"/>
            <a:ext cx="45719" cy="4571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es-A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137" y="6926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2453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0105 0.05666 L -0.00781 -0.06291 " pathEditMode="relative" rAng="0" ptsTypes="AA">
                                      <p:cBhvr>
                                        <p:cTn id="22" dur="250" accel="50000" decel="50000" autoRev="1" fill="hold">
                                          <p:stCondLst>
                                            <p:cond delay="0"/>
                                          </p:stCondLst>
                                        </p:cTn>
                                        <p:tgtEl>
                                          <p:spTgt spid="3">
                                            <p:txEl>
                                              <p:pRg st="4" end="4"/>
                                            </p:txEl>
                                          </p:spTgt>
                                        </p:tgtEl>
                                        <p:attrNameLst>
                                          <p:attrName>ppt_x</p:attrName>
                                          <p:attrName>ppt_y</p:attrName>
                                        </p:attrNameLst>
                                      </p:cBhvr>
                                      <p:rCtr x="-451" y="-5990"/>
                                    </p:animMotion>
                                    <p:animRot by="1500000">
                                      <p:cBhvr>
                                        <p:cTn id="23" dur="125" fill="hold">
                                          <p:stCondLst>
                                            <p:cond delay="0"/>
                                          </p:stCondLst>
                                        </p:cTn>
                                        <p:tgtEl>
                                          <p:spTgt spid="3">
                                            <p:txEl>
                                              <p:pRg st="4" end="4"/>
                                            </p:txEl>
                                          </p:spTgt>
                                        </p:tgtEl>
                                        <p:attrNameLst>
                                          <p:attrName>r</p:attrName>
                                        </p:attrNameLst>
                                      </p:cBhvr>
                                    </p:animRot>
                                    <p:animRot by="-1500000">
                                      <p:cBhvr>
                                        <p:cTn id="24" dur="125" fill="hold">
                                          <p:stCondLst>
                                            <p:cond delay="125"/>
                                          </p:stCondLst>
                                        </p:cTn>
                                        <p:tgtEl>
                                          <p:spTgt spid="3">
                                            <p:txEl>
                                              <p:pRg st="4" end="4"/>
                                            </p:txEl>
                                          </p:spTgt>
                                        </p:tgtEl>
                                        <p:attrNameLst>
                                          <p:attrName>r</p:attrName>
                                        </p:attrNameLst>
                                      </p:cBhvr>
                                    </p:animRot>
                                    <p:animRot by="-1500000">
                                      <p:cBhvr>
                                        <p:cTn id="25" dur="125" fill="hold">
                                          <p:stCondLst>
                                            <p:cond delay="250"/>
                                          </p:stCondLst>
                                        </p:cTn>
                                        <p:tgtEl>
                                          <p:spTgt spid="3">
                                            <p:txEl>
                                              <p:pRg st="4" end="4"/>
                                            </p:txEl>
                                          </p:spTgt>
                                        </p:tgtEl>
                                        <p:attrNameLst>
                                          <p:attrName>r</p:attrName>
                                        </p:attrNameLst>
                                      </p:cBhvr>
                                    </p:animRot>
                                    <p:animRot by="1500000">
                                      <p:cBhvr>
                                        <p:cTn id="26" dur="125" fill="hold">
                                          <p:stCondLst>
                                            <p:cond delay="375"/>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6" end="6"/>
                                            </p:txEl>
                                          </p:spTgt>
                                        </p:tgtEl>
                                        <p:attrNameLst>
                                          <p:attrName>ppt_x</p:attrName>
                                          <p:attrName>ppt_y</p:attrName>
                                        </p:attrNameLst>
                                      </p:cBhvr>
                                    </p:animMotion>
                                    <p:animRot by="1500000">
                                      <p:cBhvr>
                                        <p:cTn id="31" dur="125" fill="hold">
                                          <p:stCondLst>
                                            <p:cond delay="0"/>
                                          </p:stCondLst>
                                        </p:cTn>
                                        <p:tgtEl>
                                          <p:spTgt spid="3">
                                            <p:txEl>
                                              <p:pRg st="6" end="6"/>
                                            </p:txEl>
                                          </p:spTgt>
                                        </p:tgtEl>
                                        <p:attrNameLst>
                                          <p:attrName>r</p:attrName>
                                        </p:attrNameLst>
                                      </p:cBhvr>
                                    </p:animRot>
                                    <p:animRot by="-1500000">
                                      <p:cBhvr>
                                        <p:cTn id="32" dur="125" fill="hold">
                                          <p:stCondLst>
                                            <p:cond delay="125"/>
                                          </p:stCondLst>
                                        </p:cTn>
                                        <p:tgtEl>
                                          <p:spTgt spid="3">
                                            <p:txEl>
                                              <p:pRg st="6" end="6"/>
                                            </p:txEl>
                                          </p:spTgt>
                                        </p:tgtEl>
                                        <p:attrNameLst>
                                          <p:attrName>r</p:attrName>
                                        </p:attrNameLst>
                                      </p:cBhvr>
                                    </p:animRot>
                                    <p:animRot by="-1500000">
                                      <p:cBhvr>
                                        <p:cTn id="33" dur="125" fill="hold">
                                          <p:stCondLst>
                                            <p:cond delay="250"/>
                                          </p:stCondLst>
                                        </p:cTn>
                                        <p:tgtEl>
                                          <p:spTgt spid="3">
                                            <p:txEl>
                                              <p:pRg st="6" end="6"/>
                                            </p:txEl>
                                          </p:spTgt>
                                        </p:tgtEl>
                                        <p:attrNameLst>
                                          <p:attrName>r</p:attrName>
                                        </p:attrNameLst>
                                      </p:cBhvr>
                                    </p:animRot>
                                    <p:animRot by="1500000">
                                      <p:cBhvr>
                                        <p:cTn id="34" dur="125" fill="hold">
                                          <p:stCondLst>
                                            <p:cond delay="375"/>
                                          </p:stCondLst>
                                        </p:cTn>
                                        <p:tgtEl>
                                          <p:spTgt spid="3">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8" end="8"/>
                                            </p:txEl>
                                          </p:spTgt>
                                        </p:tgtEl>
                                        <p:attrNameLst>
                                          <p:attrName>ppt_x</p:attrName>
                                          <p:attrName>ppt_y</p:attrName>
                                        </p:attrNameLst>
                                      </p:cBhvr>
                                    </p:animMotion>
                                    <p:animRot by="1500000">
                                      <p:cBhvr>
                                        <p:cTn id="39" dur="125" fill="hold">
                                          <p:stCondLst>
                                            <p:cond delay="0"/>
                                          </p:stCondLst>
                                        </p:cTn>
                                        <p:tgtEl>
                                          <p:spTgt spid="3">
                                            <p:txEl>
                                              <p:pRg st="8" end="8"/>
                                            </p:txEl>
                                          </p:spTgt>
                                        </p:tgtEl>
                                        <p:attrNameLst>
                                          <p:attrName>r</p:attrName>
                                        </p:attrNameLst>
                                      </p:cBhvr>
                                    </p:animRot>
                                    <p:animRot by="-1500000">
                                      <p:cBhvr>
                                        <p:cTn id="40" dur="125" fill="hold">
                                          <p:stCondLst>
                                            <p:cond delay="125"/>
                                          </p:stCondLst>
                                        </p:cTn>
                                        <p:tgtEl>
                                          <p:spTgt spid="3">
                                            <p:txEl>
                                              <p:pRg st="8" end="8"/>
                                            </p:txEl>
                                          </p:spTgt>
                                        </p:tgtEl>
                                        <p:attrNameLst>
                                          <p:attrName>r</p:attrName>
                                        </p:attrNameLst>
                                      </p:cBhvr>
                                    </p:animRot>
                                    <p:animRot by="-1500000">
                                      <p:cBhvr>
                                        <p:cTn id="41" dur="125" fill="hold">
                                          <p:stCondLst>
                                            <p:cond delay="250"/>
                                          </p:stCondLst>
                                        </p:cTn>
                                        <p:tgtEl>
                                          <p:spTgt spid="3">
                                            <p:txEl>
                                              <p:pRg st="8" end="8"/>
                                            </p:txEl>
                                          </p:spTgt>
                                        </p:tgtEl>
                                        <p:attrNameLst>
                                          <p:attrName>r</p:attrName>
                                        </p:attrNameLst>
                                      </p:cBhvr>
                                    </p:animRot>
                                    <p:animRot by="1500000">
                                      <p:cBhvr>
                                        <p:cTn id="42" dur="125" fill="hold">
                                          <p:stCondLst>
                                            <p:cond delay="375"/>
                                          </p:stCondLst>
                                        </p:cTn>
                                        <p:tgtEl>
                                          <p:spTgt spid="3">
                                            <p:txEl>
                                              <p:pRg st="8" end="8"/>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10" end="10"/>
                                            </p:txEl>
                                          </p:spTgt>
                                        </p:tgtEl>
                                        <p:attrNameLst>
                                          <p:attrName>ppt_x</p:attrName>
                                          <p:attrName>ppt_y</p:attrName>
                                        </p:attrNameLst>
                                      </p:cBhvr>
                                    </p:animMotion>
                                    <p:animRot by="1500000">
                                      <p:cBhvr>
                                        <p:cTn id="47" dur="125" fill="hold">
                                          <p:stCondLst>
                                            <p:cond delay="0"/>
                                          </p:stCondLst>
                                        </p:cTn>
                                        <p:tgtEl>
                                          <p:spTgt spid="3">
                                            <p:txEl>
                                              <p:pRg st="10" end="10"/>
                                            </p:txEl>
                                          </p:spTgt>
                                        </p:tgtEl>
                                        <p:attrNameLst>
                                          <p:attrName>r</p:attrName>
                                        </p:attrNameLst>
                                      </p:cBhvr>
                                    </p:animRot>
                                    <p:animRot by="-1500000">
                                      <p:cBhvr>
                                        <p:cTn id="48" dur="125" fill="hold">
                                          <p:stCondLst>
                                            <p:cond delay="125"/>
                                          </p:stCondLst>
                                        </p:cTn>
                                        <p:tgtEl>
                                          <p:spTgt spid="3">
                                            <p:txEl>
                                              <p:pRg st="10" end="10"/>
                                            </p:txEl>
                                          </p:spTgt>
                                        </p:tgtEl>
                                        <p:attrNameLst>
                                          <p:attrName>r</p:attrName>
                                        </p:attrNameLst>
                                      </p:cBhvr>
                                    </p:animRot>
                                    <p:animRot by="-1500000">
                                      <p:cBhvr>
                                        <p:cTn id="49" dur="125" fill="hold">
                                          <p:stCondLst>
                                            <p:cond delay="250"/>
                                          </p:stCondLst>
                                        </p:cTn>
                                        <p:tgtEl>
                                          <p:spTgt spid="3">
                                            <p:txEl>
                                              <p:pRg st="10" end="10"/>
                                            </p:txEl>
                                          </p:spTgt>
                                        </p:tgtEl>
                                        <p:attrNameLst>
                                          <p:attrName>r</p:attrName>
                                        </p:attrNameLst>
                                      </p:cBhvr>
                                    </p:animRot>
                                    <p:animRot by="1500000">
                                      <p:cBhvr>
                                        <p:cTn id="50" dur="125" fill="hold">
                                          <p:stCondLst>
                                            <p:cond delay="375"/>
                                          </p:stCondLst>
                                        </p:cTn>
                                        <p:tgtEl>
                                          <p:spTgt spid="3">
                                            <p:txEl>
                                              <p:pRg st="10" end="1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12" end="12"/>
                                            </p:txEl>
                                          </p:spTgt>
                                        </p:tgtEl>
                                        <p:attrNameLst>
                                          <p:attrName>ppt_x</p:attrName>
                                          <p:attrName>ppt_y</p:attrName>
                                        </p:attrNameLst>
                                      </p:cBhvr>
                                    </p:animMotion>
                                    <p:animRot by="1500000">
                                      <p:cBhvr>
                                        <p:cTn id="55" dur="125" fill="hold">
                                          <p:stCondLst>
                                            <p:cond delay="0"/>
                                          </p:stCondLst>
                                        </p:cTn>
                                        <p:tgtEl>
                                          <p:spTgt spid="3">
                                            <p:txEl>
                                              <p:pRg st="12" end="12"/>
                                            </p:txEl>
                                          </p:spTgt>
                                        </p:tgtEl>
                                        <p:attrNameLst>
                                          <p:attrName>r</p:attrName>
                                        </p:attrNameLst>
                                      </p:cBhvr>
                                    </p:animRot>
                                    <p:animRot by="-1500000">
                                      <p:cBhvr>
                                        <p:cTn id="56" dur="125" fill="hold">
                                          <p:stCondLst>
                                            <p:cond delay="125"/>
                                          </p:stCondLst>
                                        </p:cTn>
                                        <p:tgtEl>
                                          <p:spTgt spid="3">
                                            <p:txEl>
                                              <p:pRg st="12" end="12"/>
                                            </p:txEl>
                                          </p:spTgt>
                                        </p:tgtEl>
                                        <p:attrNameLst>
                                          <p:attrName>r</p:attrName>
                                        </p:attrNameLst>
                                      </p:cBhvr>
                                    </p:animRot>
                                    <p:animRot by="-1500000">
                                      <p:cBhvr>
                                        <p:cTn id="57" dur="125" fill="hold">
                                          <p:stCondLst>
                                            <p:cond delay="250"/>
                                          </p:stCondLst>
                                        </p:cTn>
                                        <p:tgtEl>
                                          <p:spTgt spid="3">
                                            <p:txEl>
                                              <p:pRg st="12" end="12"/>
                                            </p:txEl>
                                          </p:spTgt>
                                        </p:tgtEl>
                                        <p:attrNameLst>
                                          <p:attrName>r</p:attrName>
                                        </p:attrNameLst>
                                      </p:cBhvr>
                                    </p:animRot>
                                    <p:animRot by="1500000">
                                      <p:cBhvr>
                                        <p:cTn id="58" dur="125" fill="hold">
                                          <p:stCondLst>
                                            <p:cond delay="375"/>
                                          </p:stCondLst>
                                        </p:cTn>
                                        <p:tgtEl>
                                          <p:spTgt spid="3">
                                            <p:txEl>
                                              <p:pRg st="12" end="12"/>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2"/>
                                        </p:tgtEl>
                                        <p:attrNameLst>
                                          <p:attrName>style.color</p:attrName>
                                        </p:attrNameLst>
                                      </p:cBhvr>
                                      <p:to>
                                        <p:clrVal>
                                          <a:srgbClr val="021828"/>
                                        </p:clrVal>
                                      </p:to>
                                    </p:set>
                                    <p:set>
                                      <p:cBhvr>
                                        <p:cTn id="63" dur="500" fill="hold"/>
                                        <p:tgtEl>
                                          <p:spTgt spid="2"/>
                                        </p:tgtEl>
                                        <p:attrNameLst>
                                          <p:attrName>fillcolor</p:attrName>
                                        </p:attrNameLst>
                                      </p:cBhvr>
                                      <p:to>
                                        <p:clrVal>
                                          <a:srgbClr val="021828"/>
                                        </p:clrVal>
                                      </p:to>
                                    </p:set>
                                    <p:set>
                                      <p:cBhvr>
                                        <p:cTn id="64" dur="500" fill="hold"/>
                                        <p:tgtEl>
                                          <p:spTgt spid="2"/>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1" nodeType="clickEffect">
                                  <p:stCondLst>
                                    <p:cond delay="0"/>
                                  </p:stCondLst>
                                  <p:iterate type="lt">
                                    <p:tmPct val="0"/>
                                  </p:iterate>
                                  <p:childTnLst>
                                    <p:set>
                                      <p:cBhvr>
                                        <p:cTn id="68" dur="1" fill="hold">
                                          <p:stCondLst>
                                            <p:cond delay="0"/>
                                          </p:stCondLst>
                                        </p:cTn>
                                        <p:tgtEl>
                                          <p:spTgt spid="3">
                                            <p:txEl>
                                              <p:pRg st="0" end="0"/>
                                            </p:txEl>
                                          </p:spTgt>
                                        </p:tgtEl>
                                        <p:attrNameLst>
                                          <p:attrName>style.visibility</p:attrName>
                                        </p:attrNameLst>
                                      </p:cBhvr>
                                      <p:to>
                                        <p:strVal val="visible"/>
                                      </p:to>
                                    </p:set>
                                    <p:animEffect transition="in" filter="wipe(down)">
                                      <p:cBhvr>
                                        <p:cTn id="69" dur="580">
                                          <p:stCondLst>
                                            <p:cond delay="0"/>
                                          </p:stCondLst>
                                        </p:cTn>
                                        <p:tgtEl>
                                          <p:spTgt spid="3">
                                            <p:txEl>
                                              <p:pRg st="0" end="0"/>
                                            </p:txEl>
                                          </p:spTgt>
                                        </p:tgtEl>
                                      </p:cBhvr>
                                    </p:animEffect>
                                    <p:anim calcmode="lin" valueType="num">
                                      <p:cBhvr>
                                        <p:cTn id="7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0" end="0"/>
                                            </p:txEl>
                                          </p:spTgt>
                                        </p:tgtEl>
                                      </p:cBhvr>
                                      <p:to x="100000" y="60000"/>
                                    </p:animScale>
                                    <p:animScale>
                                      <p:cBhvr>
                                        <p:cTn id="76" dur="166" decel="50000">
                                          <p:stCondLst>
                                            <p:cond delay="676"/>
                                          </p:stCondLst>
                                        </p:cTn>
                                        <p:tgtEl>
                                          <p:spTgt spid="3">
                                            <p:txEl>
                                              <p:pRg st="0" end="0"/>
                                            </p:txEl>
                                          </p:spTgt>
                                        </p:tgtEl>
                                      </p:cBhvr>
                                      <p:to x="100000" y="100000"/>
                                    </p:animScale>
                                    <p:animScale>
                                      <p:cBhvr>
                                        <p:cTn id="77" dur="26">
                                          <p:stCondLst>
                                            <p:cond delay="1312"/>
                                          </p:stCondLst>
                                        </p:cTn>
                                        <p:tgtEl>
                                          <p:spTgt spid="3">
                                            <p:txEl>
                                              <p:pRg st="0" end="0"/>
                                            </p:txEl>
                                          </p:spTgt>
                                        </p:tgtEl>
                                      </p:cBhvr>
                                      <p:to x="100000" y="80000"/>
                                    </p:animScale>
                                    <p:animScale>
                                      <p:cBhvr>
                                        <p:cTn id="78" dur="166" decel="50000">
                                          <p:stCondLst>
                                            <p:cond delay="1338"/>
                                          </p:stCondLst>
                                        </p:cTn>
                                        <p:tgtEl>
                                          <p:spTgt spid="3">
                                            <p:txEl>
                                              <p:pRg st="0" end="0"/>
                                            </p:txEl>
                                          </p:spTgt>
                                        </p:tgtEl>
                                      </p:cBhvr>
                                      <p:to x="100000" y="100000"/>
                                    </p:animScale>
                                    <p:animScale>
                                      <p:cBhvr>
                                        <p:cTn id="79" dur="26">
                                          <p:stCondLst>
                                            <p:cond delay="1642"/>
                                          </p:stCondLst>
                                        </p:cTn>
                                        <p:tgtEl>
                                          <p:spTgt spid="3">
                                            <p:txEl>
                                              <p:pRg st="0" end="0"/>
                                            </p:txEl>
                                          </p:spTgt>
                                        </p:tgtEl>
                                      </p:cBhvr>
                                      <p:to x="100000" y="90000"/>
                                    </p:animScale>
                                    <p:animScale>
                                      <p:cBhvr>
                                        <p:cTn id="80" dur="166" decel="50000">
                                          <p:stCondLst>
                                            <p:cond delay="1668"/>
                                          </p:stCondLst>
                                        </p:cTn>
                                        <p:tgtEl>
                                          <p:spTgt spid="3">
                                            <p:txEl>
                                              <p:pRg st="0" end="0"/>
                                            </p:txEl>
                                          </p:spTgt>
                                        </p:tgtEl>
                                      </p:cBhvr>
                                      <p:to x="100000" y="100000"/>
                                    </p:animScale>
                                    <p:animScale>
                                      <p:cBhvr>
                                        <p:cTn id="81" dur="26">
                                          <p:stCondLst>
                                            <p:cond delay="1808"/>
                                          </p:stCondLst>
                                        </p:cTn>
                                        <p:tgtEl>
                                          <p:spTgt spid="3">
                                            <p:txEl>
                                              <p:pRg st="0" end="0"/>
                                            </p:txEl>
                                          </p:spTgt>
                                        </p:tgtEl>
                                      </p:cBhvr>
                                      <p:to x="100000" y="95000"/>
                                    </p:animScale>
                                    <p:animScale>
                                      <p:cBhvr>
                                        <p:cTn id="82" dur="166" decel="50000">
                                          <p:stCondLst>
                                            <p:cond delay="1834"/>
                                          </p:stCondLst>
                                        </p:cTn>
                                        <p:tgtEl>
                                          <p:spTgt spid="3">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1" nodeType="clickEffect">
                                  <p:stCondLst>
                                    <p:cond delay="0"/>
                                  </p:stCondLst>
                                  <p:iterate type="lt">
                                    <p:tmPct val="0"/>
                                  </p:iterate>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1" nodeType="clickEffect">
                                  <p:stCondLst>
                                    <p:cond delay="0"/>
                                  </p:stCondLst>
                                  <p:iterate type="lt">
                                    <p:tmPct val="0"/>
                                  </p:iterate>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wipe(down)">
                                      <p:cBhvr>
                                        <p:cTn id="105" dur="580">
                                          <p:stCondLst>
                                            <p:cond delay="0"/>
                                          </p:stCondLst>
                                        </p:cTn>
                                        <p:tgtEl>
                                          <p:spTgt spid="3">
                                            <p:txEl>
                                              <p:pRg st="4" end="4"/>
                                            </p:txEl>
                                          </p:spTgt>
                                        </p:tgtEl>
                                      </p:cBhvr>
                                    </p:animEffect>
                                    <p:anim calcmode="lin" valueType="num">
                                      <p:cBhvr>
                                        <p:cTn id="10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4" end="4"/>
                                            </p:txEl>
                                          </p:spTgt>
                                        </p:tgtEl>
                                      </p:cBhvr>
                                      <p:to x="100000" y="60000"/>
                                    </p:animScale>
                                    <p:animScale>
                                      <p:cBhvr>
                                        <p:cTn id="112" dur="166" decel="50000">
                                          <p:stCondLst>
                                            <p:cond delay="676"/>
                                          </p:stCondLst>
                                        </p:cTn>
                                        <p:tgtEl>
                                          <p:spTgt spid="3">
                                            <p:txEl>
                                              <p:pRg st="4" end="4"/>
                                            </p:txEl>
                                          </p:spTgt>
                                        </p:tgtEl>
                                      </p:cBhvr>
                                      <p:to x="100000" y="100000"/>
                                    </p:animScale>
                                    <p:animScale>
                                      <p:cBhvr>
                                        <p:cTn id="113" dur="26">
                                          <p:stCondLst>
                                            <p:cond delay="1312"/>
                                          </p:stCondLst>
                                        </p:cTn>
                                        <p:tgtEl>
                                          <p:spTgt spid="3">
                                            <p:txEl>
                                              <p:pRg st="4" end="4"/>
                                            </p:txEl>
                                          </p:spTgt>
                                        </p:tgtEl>
                                      </p:cBhvr>
                                      <p:to x="100000" y="80000"/>
                                    </p:animScale>
                                    <p:animScale>
                                      <p:cBhvr>
                                        <p:cTn id="114" dur="166" decel="50000">
                                          <p:stCondLst>
                                            <p:cond delay="1338"/>
                                          </p:stCondLst>
                                        </p:cTn>
                                        <p:tgtEl>
                                          <p:spTgt spid="3">
                                            <p:txEl>
                                              <p:pRg st="4" end="4"/>
                                            </p:txEl>
                                          </p:spTgt>
                                        </p:tgtEl>
                                      </p:cBhvr>
                                      <p:to x="100000" y="100000"/>
                                    </p:animScale>
                                    <p:animScale>
                                      <p:cBhvr>
                                        <p:cTn id="115" dur="26">
                                          <p:stCondLst>
                                            <p:cond delay="1642"/>
                                          </p:stCondLst>
                                        </p:cTn>
                                        <p:tgtEl>
                                          <p:spTgt spid="3">
                                            <p:txEl>
                                              <p:pRg st="4" end="4"/>
                                            </p:txEl>
                                          </p:spTgt>
                                        </p:tgtEl>
                                      </p:cBhvr>
                                      <p:to x="100000" y="90000"/>
                                    </p:animScale>
                                    <p:animScale>
                                      <p:cBhvr>
                                        <p:cTn id="116" dur="166" decel="50000">
                                          <p:stCondLst>
                                            <p:cond delay="1668"/>
                                          </p:stCondLst>
                                        </p:cTn>
                                        <p:tgtEl>
                                          <p:spTgt spid="3">
                                            <p:txEl>
                                              <p:pRg st="4" end="4"/>
                                            </p:txEl>
                                          </p:spTgt>
                                        </p:tgtEl>
                                      </p:cBhvr>
                                      <p:to x="100000" y="100000"/>
                                    </p:animScale>
                                    <p:animScale>
                                      <p:cBhvr>
                                        <p:cTn id="117" dur="26">
                                          <p:stCondLst>
                                            <p:cond delay="1808"/>
                                          </p:stCondLst>
                                        </p:cTn>
                                        <p:tgtEl>
                                          <p:spTgt spid="3">
                                            <p:txEl>
                                              <p:pRg st="4" end="4"/>
                                            </p:txEl>
                                          </p:spTgt>
                                        </p:tgtEl>
                                      </p:cBhvr>
                                      <p:to x="100000" y="95000"/>
                                    </p:animScale>
                                    <p:animScale>
                                      <p:cBhvr>
                                        <p:cTn id="118" dur="166" decel="50000">
                                          <p:stCondLst>
                                            <p:cond delay="1834"/>
                                          </p:stCondLst>
                                        </p:cTn>
                                        <p:tgtEl>
                                          <p:spTgt spid="3">
                                            <p:txEl>
                                              <p:pRg st="4" end="4"/>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1" nodeType="clickEffect">
                                  <p:stCondLst>
                                    <p:cond delay="0"/>
                                  </p:stCondLst>
                                  <p:iterate type="lt">
                                    <p:tmPct val="0"/>
                                  </p:iterate>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580">
                                          <p:stCondLst>
                                            <p:cond delay="0"/>
                                          </p:stCondLst>
                                        </p:cTn>
                                        <p:tgtEl>
                                          <p:spTgt spid="3">
                                            <p:txEl>
                                              <p:pRg st="6" end="6"/>
                                            </p:txEl>
                                          </p:spTgt>
                                        </p:tgtEl>
                                      </p:cBhvr>
                                    </p:animEffect>
                                    <p:anim calcmode="lin" valueType="num">
                                      <p:cBhvr>
                                        <p:cTn id="1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6" end="6"/>
                                            </p:txEl>
                                          </p:spTgt>
                                        </p:tgtEl>
                                      </p:cBhvr>
                                      <p:to x="100000" y="60000"/>
                                    </p:animScale>
                                    <p:animScale>
                                      <p:cBhvr>
                                        <p:cTn id="130" dur="166" decel="50000">
                                          <p:stCondLst>
                                            <p:cond delay="676"/>
                                          </p:stCondLst>
                                        </p:cTn>
                                        <p:tgtEl>
                                          <p:spTgt spid="3">
                                            <p:txEl>
                                              <p:pRg st="6" end="6"/>
                                            </p:txEl>
                                          </p:spTgt>
                                        </p:tgtEl>
                                      </p:cBhvr>
                                      <p:to x="100000" y="100000"/>
                                    </p:animScale>
                                    <p:animScale>
                                      <p:cBhvr>
                                        <p:cTn id="131" dur="26">
                                          <p:stCondLst>
                                            <p:cond delay="1312"/>
                                          </p:stCondLst>
                                        </p:cTn>
                                        <p:tgtEl>
                                          <p:spTgt spid="3">
                                            <p:txEl>
                                              <p:pRg st="6" end="6"/>
                                            </p:txEl>
                                          </p:spTgt>
                                        </p:tgtEl>
                                      </p:cBhvr>
                                      <p:to x="100000" y="80000"/>
                                    </p:animScale>
                                    <p:animScale>
                                      <p:cBhvr>
                                        <p:cTn id="132" dur="166" decel="50000">
                                          <p:stCondLst>
                                            <p:cond delay="1338"/>
                                          </p:stCondLst>
                                        </p:cTn>
                                        <p:tgtEl>
                                          <p:spTgt spid="3">
                                            <p:txEl>
                                              <p:pRg st="6" end="6"/>
                                            </p:txEl>
                                          </p:spTgt>
                                        </p:tgtEl>
                                      </p:cBhvr>
                                      <p:to x="100000" y="100000"/>
                                    </p:animScale>
                                    <p:animScale>
                                      <p:cBhvr>
                                        <p:cTn id="133" dur="26">
                                          <p:stCondLst>
                                            <p:cond delay="1642"/>
                                          </p:stCondLst>
                                        </p:cTn>
                                        <p:tgtEl>
                                          <p:spTgt spid="3">
                                            <p:txEl>
                                              <p:pRg st="6" end="6"/>
                                            </p:txEl>
                                          </p:spTgt>
                                        </p:tgtEl>
                                      </p:cBhvr>
                                      <p:to x="100000" y="90000"/>
                                    </p:animScale>
                                    <p:animScale>
                                      <p:cBhvr>
                                        <p:cTn id="134" dur="166" decel="50000">
                                          <p:stCondLst>
                                            <p:cond delay="1668"/>
                                          </p:stCondLst>
                                        </p:cTn>
                                        <p:tgtEl>
                                          <p:spTgt spid="3">
                                            <p:txEl>
                                              <p:pRg st="6" end="6"/>
                                            </p:txEl>
                                          </p:spTgt>
                                        </p:tgtEl>
                                      </p:cBhvr>
                                      <p:to x="100000" y="100000"/>
                                    </p:animScale>
                                    <p:animScale>
                                      <p:cBhvr>
                                        <p:cTn id="135" dur="26">
                                          <p:stCondLst>
                                            <p:cond delay="1808"/>
                                          </p:stCondLst>
                                        </p:cTn>
                                        <p:tgtEl>
                                          <p:spTgt spid="3">
                                            <p:txEl>
                                              <p:pRg st="6" end="6"/>
                                            </p:txEl>
                                          </p:spTgt>
                                        </p:tgtEl>
                                      </p:cBhvr>
                                      <p:to x="100000" y="95000"/>
                                    </p:animScale>
                                    <p:animScale>
                                      <p:cBhvr>
                                        <p:cTn id="136" dur="166" decel="50000">
                                          <p:stCondLst>
                                            <p:cond delay="1834"/>
                                          </p:stCondLst>
                                        </p:cTn>
                                        <p:tgtEl>
                                          <p:spTgt spid="3">
                                            <p:txEl>
                                              <p:pRg st="6" end="6"/>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1" nodeType="clickEffect">
                                  <p:stCondLst>
                                    <p:cond delay="0"/>
                                  </p:stCondLst>
                                  <p:iterate type="lt">
                                    <p:tmPct val="0"/>
                                  </p:iterate>
                                  <p:childTnLst>
                                    <p:set>
                                      <p:cBhvr>
                                        <p:cTn id="140" dur="1" fill="hold">
                                          <p:stCondLst>
                                            <p:cond delay="0"/>
                                          </p:stCondLst>
                                        </p:cTn>
                                        <p:tgtEl>
                                          <p:spTgt spid="3">
                                            <p:txEl>
                                              <p:pRg st="8" end="8"/>
                                            </p:txEl>
                                          </p:spTgt>
                                        </p:tgtEl>
                                        <p:attrNameLst>
                                          <p:attrName>style.visibility</p:attrName>
                                        </p:attrNameLst>
                                      </p:cBhvr>
                                      <p:to>
                                        <p:strVal val="visible"/>
                                      </p:to>
                                    </p:set>
                                    <p:animEffect transition="in" filter="wipe(down)">
                                      <p:cBhvr>
                                        <p:cTn id="141" dur="580">
                                          <p:stCondLst>
                                            <p:cond delay="0"/>
                                          </p:stCondLst>
                                        </p:cTn>
                                        <p:tgtEl>
                                          <p:spTgt spid="3">
                                            <p:txEl>
                                              <p:pRg st="8" end="8"/>
                                            </p:txEl>
                                          </p:spTgt>
                                        </p:tgtEl>
                                      </p:cBhvr>
                                    </p:animEffect>
                                    <p:anim calcmode="lin" valueType="num">
                                      <p:cBhvr>
                                        <p:cTn id="1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8" end="8"/>
                                            </p:txEl>
                                          </p:spTgt>
                                        </p:tgtEl>
                                      </p:cBhvr>
                                      <p:to x="100000" y="60000"/>
                                    </p:animScale>
                                    <p:animScale>
                                      <p:cBhvr>
                                        <p:cTn id="148" dur="166" decel="50000">
                                          <p:stCondLst>
                                            <p:cond delay="676"/>
                                          </p:stCondLst>
                                        </p:cTn>
                                        <p:tgtEl>
                                          <p:spTgt spid="3">
                                            <p:txEl>
                                              <p:pRg st="8" end="8"/>
                                            </p:txEl>
                                          </p:spTgt>
                                        </p:tgtEl>
                                      </p:cBhvr>
                                      <p:to x="100000" y="100000"/>
                                    </p:animScale>
                                    <p:animScale>
                                      <p:cBhvr>
                                        <p:cTn id="149" dur="26">
                                          <p:stCondLst>
                                            <p:cond delay="1312"/>
                                          </p:stCondLst>
                                        </p:cTn>
                                        <p:tgtEl>
                                          <p:spTgt spid="3">
                                            <p:txEl>
                                              <p:pRg st="8" end="8"/>
                                            </p:txEl>
                                          </p:spTgt>
                                        </p:tgtEl>
                                      </p:cBhvr>
                                      <p:to x="100000" y="80000"/>
                                    </p:animScale>
                                    <p:animScale>
                                      <p:cBhvr>
                                        <p:cTn id="150" dur="166" decel="50000">
                                          <p:stCondLst>
                                            <p:cond delay="1338"/>
                                          </p:stCondLst>
                                        </p:cTn>
                                        <p:tgtEl>
                                          <p:spTgt spid="3">
                                            <p:txEl>
                                              <p:pRg st="8" end="8"/>
                                            </p:txEl>
                                          </p:spTgt>
                                        </p:tgtEl>
                                      </p:cBhvr>
                                      <p:to x="100000" y="100000"/>
                                    </p:animScale>
                                    <p:animScale>
                                      <p:cBhvr>
                                        <p:cTn id="151" dur="26">
                                          <p:stCondLst>
                                            <p:cond delay="1642"/>
                                          </p:stCondLst>
                                        </p:cTn>
                                        <p:tgtEl>
                                          <p:spTgt spid="3">
                                            <p:txEl>
                                              <p:pRg st="8" end="8"/>
                                            </p:txEl>
                                          </p:spTgt>
                                        </p:tgtEl>
                                      </p:cBhvr>
                                      <p:to x="100000" y="90000"/>
                                    </p:animScale>
                                    <p:animScale>
                                      <p:cBhvr>
                                        <p:cTn id="152" dur="166" decel="50000">
                                          <p:stCondLst>
                                            <p:cond delay="1668"/>
                                          </p:stCondLst>
                                        </p:cTn>
                                        <p:tgtEl>
                                          <p:spTgt spid="3">
                                            <p:txEl>
                                              <p:pRg st="8" end="8"/>
                                            </p:txEl>
                                          </p:spTgt>
                                        </p:tgtEl>
                                      </p:cBhvr>
                                      <p:to x="100000" y="100000"/>
                                    </p:animScale>
                                    <p:animScale>
                                      <p:cBhvr>
                                        <p:cTn id="153" dur="26">
                                          <p:stCondLst>
                                            <p:cond delay="1808"/>
                                          </p:stCondLst>
                                        </p:cTn>
                                        <p:tgtEl>
                                          <p:spTgt spid="3">
                                            <p:txEl>
                                              <p:pRg st="8" end="8"/>
                                            </p:txEl>
                                          </p:spTgt>
                                        </p:tgtEl>
                                      </p:cBhvr>
                                      <p:to x="100000" y="95000"/>
                                    </p:animScale>
                                    <p:animScale>
                                      <p:cBhvr>
                                        <p:cTn id="154" dur="166" decel="50000">
                                          <p:stCondLst>
                                            <p:cond delay="1834"/>
                                          </p:stCondLst>
                                        </p:cTn>
                                        <p:tgtEl>
                                          <p:spTgt spid="3">
                                            <p:txEl>
                                              <p:pRg st="8" end="8"/>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1" nodeType="clickEffect">
                                  <p:stCondLst>
                                    <p:cond delay="0"/>
                                  </p:stCondLst>
                                  <p:iterate type="lt">
                                    <p:tmPct val="0"/>
                                  </p:iterate>
                                  <p:childTnLst>
                                    <p:set>
                                      <p:cBhvr>
                                        <p:cTn id="158" dur="1" fill="hold">
                                          <p:stCondLst>
                                            <p:cond delay="0"/>
                                          </p:stCondLst>
                                        </p:cTn>
                                        <p:tgtEl>
                                          <p:spTgt spid="3">
                                            <p:txEl>
                                              <p:pRg st="10" end="10"/>
                                            </p:txEl>
                                          </p:spTgt>
                                        </p:tgtEl>
                                        <p:attrNameLst>
                                          <p:attrName>style.visibility</p:attrName>
                                        </p:attrNameLst>
                                      </p:cBhvr>
                                      <p:to>
                                        <p:strVal val="visible"/>
                                      </p:to>
                                    </p:set>
                                    <p:animEffect transition="in" filter="wipe(down)">
                                      <p:cBhvr>
                                        <p:cTn id="159" dur="580">
                                          <p:stCondLst>
                                            <p:cond delay="0"/>
                                          </p:stCondLst>
                                        </p:cTn>
                                        <p:tgtEl>
                                          <p:spTgt spid="3">
                                            <p:txEl>
                                              <p:pRg st="10" end="10"/>
                                            </p:txEl>
                                          </p:spTgt>
                                        </p:tgtEl>
                                      </p:cBhvr>
                                    </p:animEffect>
                                    <p:anim calcmode="lin" valueType="num">
                                      <p:cBhvr>
                                        <p:cTn id="16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10" end="10"/>
                                            </p:txEl>
                                          </p:spTgt>
                                        </p:tgtEl>
                                      </p:cBhvr>
                                      <p:to x="100000" y="60000"/>
                                    </p:animScale>
                                    <p:animScale>
                                      <p:cBhvr>
                                        <p:cTn id="166" dur="166" decel="50000">
                                          <p:stCondLst>
                                            <p:cond delay="676"/>
                                          </p:stCondLst>
                                        </p:cTn>
                                        <p:tgtEl>
                                          <p:spTgt spid="3">
                                            <p:txEl>
                                              <p:pRg st="10" end="10"/>
                                            </p:txEl>
                                          </p:spTgt>
                                        </p:tgtEl>
                                      </p:cBhvr>
                                      <p:to x="100000" y="100000"/>
                                    </p:animScale>
                                    <p:animScale>
                                      <p:cBhvr>
                                        <p:cTn id="167" dur="26">
                                          <p:stCondLst>
                                            <p:cond delay="1312"/>
                                          </p:stCondLst>
                                        </p:cTn>
                                        <p:tgtEl>
                                          <p:spTgt spid="3">
                                            <p:txEl>
                                              <p:pRg st="10" end="10"/>
                                            </p:txEl>
                                          </p:spTgt>
                                        </p:tgtEl>
                                      </p:cBhvr>
                                      <p:to x="100000" y="80000"/>
                                    </p:animScale>
                                    <p:animScale>
                                      <p:cBhvr>
                                        <p:cTn id="168" dur="166" decel="50000">
                                          <p:stCondLst>
                                            <p:cond delay="1338"/>
                                          </p:stCondLst>
                                        </p:cTn>
                                        <p:tgtEl>
                                          <p:spTgt spid="3">
                                            <p:txEl>
                                              <p:pRg st="10" end="10"/>
                                            </p:txEl>
                                          </p:spTgt>
                                        </p:tgtEl>
                                      </p:cBhvr>
                                      <p:to x="100000" y="100000"/>
                                    </p:animScale>
                                    <p:animScale>
                                      <p:cBhvr>
                                        <p:cTn id="169" dur="26">
                                          <p:stCondLst>
                                            <p:cond delay="1642"/>
                                          </p:stCondLst>
                                        </p:cTn>
                                        <p:tgtEl>
                                          <p:spTgt spid="3">
                                            <p:txEl>
                                              <p:pRg st="10" end="10"/>
                                            </p:txEl>
                                          </p:spTgt>
                                        </p:tgtEl>
                                      </p:cBhvr>
                                      <p:to x="100000" y="90000"/>
                                    </p:animScale>
                                    <p:animScale>
                                      <p:cBhvr>
                                        <p:cTn id="170" dur="166" decel="50000">
                                          <p:stCondLst>
                                            <p:cond delay="1668"/>
                                          </p:stCondLst>
                                        </p:cTn>
                                        <p:tgtEl>
                                          <p:spTgt spid="3">
                                            <p:txEl>
                                              <p:pRg st="10" end="10"/>
                                            </p:txEl>
                                          </p:spTgt>
                                        </p:tgtEl>
                                      </p:cBhvr>
                                      <p:to x="100000" y="100000"/>
                                    </p:animScale>
                                    <p:animScale>
                                      <p:cBhvr>
                                        <p:cTn id="171" dur="26">
                                          <p:stCondLst>
                                            <p:cond delay="1808"/>
                                          </p:stCondLst>
                                        </p:cTn>
                                        <p:tgtEl>
                                          <p:spTgt spid="3">
                                            <p:txEl>
                                              <p:pRg st="10" end="10"/>
                                            </p:txEl>
                                          </p:spTgt>
                                        </p:tgtEl>
                                      </p:cBhvr>
                                      <p:to x="100000" y="95000"/>
                                    </p:animScale>
                                    <p:animScale>
                                      <p:cBhvr>
                                        <p:cTn id="172" dur="166" decel="50000">
                                          <p:stCondLst>
                                            <p:cond delay="1834"/>
                                          </p:stCondLst>
                                        </p:cTn>
                                        <p:tgtEl>
                                          <p:spTgt spid="3">
                                            <p:txEl>
                                              <p:pRg st="10" end="10"/>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1" nodeType="clickEffect">
                                  <p:stCondLst>
                                    <p:cond delay="0"/>
                                  </p:stCondLst>
                                  <p:iterate type="lt">
                                    <p:tmPct val="0"/>
                                  </p:iterate>
                                  <p:childTnLst>
                                    <p:set>
                                      <p:cBhvr>
                                        <p:cTn id="176" dur="1" fill="hold">
                                          <p:stCondLst>
                                            <p:cond delay="0"/>
                                          </p:stCondLst>
                                        </p:cTn>
                                        <p:tgtEl>
                                          <p:spTgt spid="3">
                                            <p:txEl>
                                              <p:pRg st="12" end="12"/>
                                            </p:txEl>
                                          </p:spTgt>
                                        </p:tgtEl>
                                        <p:attrNameLst>
                                          <p:attrName>style.visibility</p:attrName>
                                        </p:attrNameLst>
                                      </p:cBhvr>
                                      <p:to>
                                        <p:strVal val="visible"/>
                                      </p:to>
                                    </p:set>
                                    <p:animEffect transition="in" filter="wipe(down)">
                                      <p:cBhvr>
                                        <p:cTn id="177" dur="580">
                                          <p:stCondLst>
                                            <p:cond delay="0"/>
                                          </p:stCondLst>
                                        </p:cTn>
                                        <p:tgtEl>
                                          <p:spTgt spid="3">
                                            <p:txEl>
                                              <p:pRg st="12" end="12"/>
                                            </p:txEl>
                                          </p:spTgt>
                                        </p:tgtEl>
                                      </p:cBhvr>
                                    </p:animEffect>
                                    <p:anim calcmode="lin" valueType="num">
                                      <p:cBhvr>
                                        <p:cTn id="17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12" end="12"/>
                                            </p:txEl>
                                          </p:spTgt>
                                        </p:tgtEl>
                                      </p:cBhvr>
                                      <p:to x="100000" y="60000"/>
                                    </p:animScale>
                                    <p:animScale>
                                      <p:cBhvr>
                                        <p:cTn id="184" dur="166" decel="50000">
                                          <p:stCondLst>
                                            <p:cond delay="676"/>
                                          </p:stCondLst>
                                        </p:cTn>
                                        <p:tgtEl>
                                          <p:spTgt spid="3">
                                            <p:txEl>
                                              <p:pRg st="12" end="12"/>
                                            </p:txEl>
                                          </p:spTgt>
                                        </p:tgtEl>
                                      </p:cBhvr>
                                      <p:to x="100000" y="100000"/>
                                    </p:animScale>
                                    <p:animScale>
                                      <p:cBhvr>
                                        <p:cTn id="185" dur="26">
                                          <p:stCondLst>
                                            <p:cond delay="1312"/>
                                          </p:stCondLst>
                                        </p:cTn>
                                        <p:tgtEl>
                                          <p:spTgt spid="3">
                                            <p:txEl>
                                              <p:pRg st="12" end="12"/>
                                            </p:txEl>
                                          </p:spTgt>
                                        </p:tgtEl>
                                      </p:cBhvr>
                                      <p:to x="100000" y="80000"/>
                                    </p:animScale>
                                    <p:animScale>
                                      <p:cBhvr>
                                        <p:cTn id="186" dur="166" decel="50000">
                                          <p:stCondLst>
                                            <p:cond delay="1338"/>
                                          </p:stCondLst>
                                        </p:cTn>
                                        <p:tgtEl>
                                          <p:spTgt spid="3">
                                            <p:txEl>
                                              <p:pRg st="12" end="12"/>
                                            </p:txEl>
                                          </p:spTgt>
                                        </p:tgtEl>
                                      </p:cBhvr>
                                      <p:to x="100000" y="100000"/>
                                    </p:animScale>
                                    <p:animScale>
                                      <p:cBhvr>
                                        <p:cTn id="187" dur="26">
                                          <p:stCondLst>
                                            <p:cond delay="1642"/>
                                          </p:stCondLst>
                                        </p:cTn>
                                        <p:tgtEl>
                                          <p:spTgt spid="3">
                                            <p:txEl>
                                              <p:pRg st="12" end="12"/>
                                            </p:txEl>
                                          </p:spTgt>
                                        </p:tgtEl>
                                      </p:cBhvr>
                                      <p:to x="100000" y="90000"/>
                                    </p:animScale>
                                    <p:animScale>
                                      <p:cBhvr>
                                        <p:cTn id="188" dur="166" decel="50000">
                                          <p:stCondLst>
                                            <p:cond delay="1668"/>
                                          </p:stCondLst>
                                        </p:cTn>
                                        <p:tgtEl>
                                          <p:spTgt spid="3">
                                            <p:txEl>
                                              <p:pRg st="12" end="12"/>
                                            </p:txEl>
                                          </p:spTgt>
                                        </p:tgtEl>
                                      </p:cBhvr>
                                      <p:to x="100000" y="100000"/>
                                    </p:animScale>
                                    <p:animScale>
                                      <p:cBhvr>
                                        <p:cTn id="189" dur="26">
                                          <p:stCondLst>
                                            <p:cond delay="1808"/>
                                          </p:stCondLst>
                                        </p:cTn>
                                        <p:tgtEl>
                                          <p:spTgt spid="3">
                                            <p:txEl>
                                              <p:pRg st="12" end="12"/>
                                            </p:txEl>
                                          </p:spTgt>
                                        </p:tgtEl>
                                      </p:cBhvr>
                                      <p:to x="100000" y="95000"/>
                                    </p:animScale>
                                    <p:animScale>
                                      <p:cBhvr>
                                        <p:cTn id="190" dur="166" decel="50000">
                                          <p:stCondLst>
                                            <p:cond delay="1834"/>
                                          </p:stCondLst>
                                        </p:cTn>
                                        <p:tgtEl>
                                          <p:spTgt spid="3">
                                            <p:txEl>
                                              <p:pRg st="12" end="12"/>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16" presetClass="emph" presetSubtype="0" fill="hold" grpId="1" nodeType="clickEffect">
                                  <p:stCondLst>
                                    <p:cond delay="0"/>
                                  </p:stCondLst>
                                  <p:iterate type="lt">
                                    <p:tmPct val="4000"/>
                                  </p:iterate>
                                  <p:childTnLst>
                                    <p:set>
                                      <p:cBhvr override="childStyle">
                                        <p:cTn id="194" dur="500" fill="hold"/>
                                        <p:tgtEl>
                                          <p:spTgt spid="2"/>
                                        </p:tgtEl>
                                        <p:attrNameLst>
                                          <p:attrName>style.color</p:attrName>
                                        </p:attrNameLst>
                                      </p:cBhvr>
                                      <p:to>
                                        <p:clrVal>
                                          <a:schemeClr val="accent2"/>
                                        </p:clrVal>
                                      </p:to>
                                    </p:set>
                                    <p:set>
                                      <p:cBhvr>
                                        <p:cTn id="195" dur="500" fill="hold"/>
                                        <p:tgtEl>
                                          <p:spTgt spid="2"/>
                                        </p:tgtEl>
                                        <p:attrNameLst>
                                          <p:attrName>fillcolor</p:attrName>
                                        </p:attrNameLst>
                                      </p:cBhvr>
                                      <p:to>
                                        <p:clrVal>
                                          <a:schemeClr val="accent2"/>
                                        </p:clrVal>
                                      </p:to>
                                    </p:set>
                                    <p:set>
                                      <p:cBhvr>
                                        <p:cTn id="19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76672"/>
            <a:ext cx="3888432" cy="792088"/>
          </a:xfrm>
        </p:spPr>
        <p:txBody>
          <a:bodyPr/>
          <a:lstStyle/>
          <a:p>
            <a:pPr marL="0" indent="0">
              <a:buNone/>
            </a:pPr>
            <a:r>
              <a:rPr lang="es-MX" sz="3600" dirty="0" smtClean="0"/>
              <a:t>TIPOS DE VISTAS </a:t>
            </a:r>
            <a:endParaRPr lang="es-AR" sz="3600" dirty="0"/>
          </a:p>
        </p:txBody>
      </p:sp>
      <p:sp>
        <p:nvSpPr>
          <p:cNvPr id="3" name="2 Marcador de contenido"/>
          <p:cNvSpPr>
            <a:spLocks noGrp="1"/>
          </p:cNvSpPr>
          <p:nvPr>
            <p:ph sz="quarter" idx="13"/>
          </p:nvPr>
        </p:nvSpPr>
        <p:spPr>
          <a:xfrm>
            <a:off x="1115616" y="1844824"/>
            <a:ext cx="6400800" cy="4536504"/>
          </a:xfrm>
        </p:spPr>
        <p:txBody>
          <a:bodyPr>
            <a:normAutofit fontScale="85000" lnSpcReduction="20000"/>
          </a:bodyPr>
          <a:lstStyle/>
          <a:p>
            <a:r>
              <a:rPr lang="es-MX" dirty="0"/>
              <a:t>4</a:t>
            </a:r>
            <a:r>
              <a:rPr lang="es-MX" dirty="0" smtClean="0"/>
              <a:t>Vista </a:t>
            </a:r>
            <a:r>
              <a:rPr lang="es-MX" dirty="0"/>
              <a:t>Normal </a:t>
            </a:r>
          </a:p>
          <a:p>
            <a:r>
              <a:rPr lang="es-MX" dirty="0"/>
              <a:t>Esta es la vista predeterminada, en la que se crean y editan las diapositivas. Allí, también puedes mover las diapositivas en el panel de navegación de diapositivas ubicado al lado izquierdo de la pantalla</a:t>
            </a:r>
            <a:r>
              <a:rPr lang="es-MX" dirty="0" smtClean="0"/>
              <a:t>.</a:t>
            </a:r>
          </a:p>
          <a:p>
            <a:r>
              <a:rPr lang="es-MX" dirty="0"/>
              <a:t>Clasificador de diapositivas</a:t>
            </a:r>
          </a:p>
          <a:p>
            <a:r>
              <a:rPr lang="es-MX" dirty="0"/>
              <a:t>En esta vista verás una versión en miniatura de cada diapositiva. Puedes arrastrar y soltar las diapositivas para reordenarlas rápidamente. Vista de lectura </a:t>
            </a:r>
          </a:p>
          <a:p>
            <a:r>
              <a:rPr lang="es-MX" dirty="0"/>
              <a:t> En este tipo de vista se llena la ventana de PowerPoint con una vista previa de tu presentación. Incluye botones de fácil acceso para la navegación en la parte inferior derecha. </a:t>
            </a:r>
            <a:r>
              <a:rPr lang="es-MX" dirty="0">
                <a:hlinkClick r:id="rId2"/>
              </a:rPr>
              <a:t>https://edu.gcfglobal.org/es/powerpoint-2013/vistas-de-las-diapositivas/1</a:t>
            </a:r>
            <a:r>
              <a:rPr lang="es-MX" dirty="0" smtClean="0">
                <a:hlinkClick r:id="rId2"/>
              </a:rPr>
              <a:t>/</a:t>
            </a:r>
            <a:r>
              <a:rPr lang="es-MX" dirty="0" smtClean="0"/>
              <a:t> </a:t>
            </a:r>
            <a:endParaRPr lang="es-MX" dirty="0"/>
          </a:p>
          <a:p>
            <a:r>
              <a:rPr lang="es-MX" dirty="0" smtClean="0"/>
              <a:t> </a:t>
            </a:r>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5"/>
            <a:ext cx="3463677" cy="1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602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iterate type="lt">
                                    <p:tmPct val="0"/>
                                  </p:iterate>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3">
                                            <p:txEl>
                                              <p:pRg st="0" end="0"/>
                                            </p:txEl>
                                          </p:spTgt>
                                        </p:tgtEl>
                                      </p:cBhvr>
                                    </p:animEffect>
                                    <p:anim calcmode="lin" valueType="num">
                                      <p:cBhvr>
                                        <p:cTn id="2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3">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0" end="0"/>
                                            </p:txEl>
                                          </p:spTgt>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3">
                                            <p:txEl>
                                              <p:pRg st="1" end="1"/>
                                            </p:txEl>
                                          </p:spTgt>
                                        </p:tgtEl>
                                      </p:cBhvr>
                                    </p:animEffect>
                                    <p:anim calcmode="lin" valueType="num">
                                      <p:cBhvr>
                                        <p:cTn id="2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p:tgtEl>
                                          <p:spTgt spid="3">
                                            <p:txEl>
                                              <p:pRg st="1" end="1"/>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3">
                                            <p:txEl>
                                              <p:pRg st="1" end="1"/>
                                            </p:txEl>
                                          </p:spTgt>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3">
                                            <p:txEl>
                                              <p:pRg st="2" end="2"/>
                                            </p:txEl>
                                          </p:spTgt>
                                        </p:tgtEl>
                                      </p:cBhvr>
                                    </p:animEffect>
                                    <p:anim calcmode="lin" valueType="num">
                                      <p:cBhvr>
                                        <p:cTn id="3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p:tgtEl>
                                          <p:spTgt spid="3">
                                            <p:txEl>
                                              <p:pRg st="2" end="2"/>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2" end="2"/>
                                            </p:txEl>
                                          </p:spTgt>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3">
                                            <p:txEl>
                                              <p:pRg st="3" end="3"/>
                                            </p:txEl>
                                          </p:spTgt>
                                        </p:tgtEl>
                                      </p:cBhvr>
                                    </p:animEffect>
                                    <p:anim calcmode="lin" valueType="num">
                                      <p:cBhvr>
                                        <p:cTn id="3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p:tgtEl>
                                          <p:spTgt spid="3">
                                            <p:txEl>
                                              <p:pRg st="3" end="3"/>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txEl>
                                              <p:pRg st="3" end="3"/>
                                            </p:txEl>
                                          </p:spTgt>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3">
                                            <p:txEl>
                                              <p:pRg st="4" end="4"/>
                                            </p:txEl>
                                          </p:spTgt>
                                        </p:tgtEl>
                                      </p:cBhvr>
                                    </p:animEffect>
                                    <p:anim calcmode="lin" valueType="num">
                                      <p:cBhvr>
                                        <p:cTn id="41"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p:tgtEl>
                                          <p:spTgt spid="3">
                                            <p:txEl>
                                              <p:pRg st="4" end="4"/>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4" end="4"/>
                                            </p:txEl>
                                          </p:spTgt>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3">
                                            <p:txEl>
                                              <p:pRg st="5" end="5"/>
                                            </p:txEl>
                                          </p:spTgt>
                                        </p:tgtEl>
                                      </p:cBhvr>
                                    </p:animEffect>
                                    <p:anim calcmode="lin" valueType="num">
                                      <p:cBhvr>
                                        <p:cTn id="46"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p:tgtEl>
                                          <p:spTgt spid="3">
                                            <p:txEl>
                                              <p:pRg st="5" end="5"/>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500"/>
                                        <p:tgtEl>
                                          <p:spTgt spid="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500"/>
                                        <p:tgtEl>
                                          <p:spTgt spid="3">
                                            <p:txEl>
                                              <p:pRg st="5" end="5"/>
                                            </p:txEl>
                                          </p:spTgt>
                                        </p:tgtEl>
                                      </p:cBhvr>
                                    </p:animEffect>
                                  </p:childTnLst>
                                </p:cTn>
                              </p:par>
                            </p:childTnLst>
                          </p:cTn>
                        </p:par>
                      </p:childTnLst>
                    </p:cTn>
                  </p:par>
                </p:childTnLst>
              </p:cTn>
              <p:nextCondLst>
                <p:cond evt="onClick" delay="0">
                  <p:tgtEl>
                    <p:spTgt spid="2"/>
                  </p:tgtEl>
                </p:cond>
              </p:nextCondLst>
            </p:seq>
          </p:childTnLst>
        </p:cTn>
      </p:par>
    </p:tnLst>
    <p:bldLst>
      <p:bldP spid="2" grpId="0"/>
      <p:bldP spid="2" grpId="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836712"/>
            <a:ext cx="3776207" cy="1656184"/>
          </a:xfrm>
        </p:spPr>
        <p:txBody>
          <a:bodyPr/>
          <a:lstStyle/>
          <a:p>
            <a:r>
              <a:rPr lang="es-MX" dirty="0" err="1" smtClean="0"/>
              <a:t>Animacion</a:t>
            </a:r>
            <a:r>
              <a:rPr lang="es-MX" dirty="0" smtClean="0"/>
              <a:t> y </a:t>
            </a:r>
            <a:r>
              <a:rPr lang="es-MX" dirty="0" err="1" smtClean="0"/>
              <a:t>transicion</a:t>
            </a:r>
            <a:r>
              <a:rPr lang="es-MX" dirty="0" smtClean="0"/>
              <a:t> </a:t>
            </a:r>
            <a:endParaRPr lang="es-AR" dirty="0"/>
          </a:p>
        </p:txBody>
      </p:sp>
      <p:sp>
        <p:nvSpPr>
          <p:cNvPr id="3" name="2 Marcador de contenido"/>
          <p:cNvSpPr>
            <a:spLocks noGrp="1"/>
          </p:cNvSpPr>
          <p:nvPr>
            <p:ph sz="quarter" idx="13"/>
          </p:nvPr>
        </p:nvSpPr>
        <p:spPr>
          <a:xfrm>
            <a:off x="971600" y="2378006"/>
            <a:ext cx="6984776" cy="4479993"/>
          </a:xfrm>
        </p:spPr>
        <p:txBody>
          <a:bodyPr>
            <a:normAutofit fontScale="70000" lnSpcReduction="20000"/>
          </a:bodyPr>
          <a:lstStyle/>
          <a:p>
            <a:r>
              <a:rPr lang="es-MX" dirty="0"/>
              <a:t>5Una transición es un efecto de animación que tiene lugar cuando pasas de una diapositiva a la siguiente. En el editor de presentaciones ONLYOFFICE, puedes elegir un efecto para una sola diapositiva o para toda la presentación, controlar la velocidad, e incluso personalizar las propiedades de los efectos de transición</a:t>
            </a:r>
            <a:r>
              <a:rPr lang="es-MX" dirty="0" smtClean="0"/>
              <a:t>.</a:t>
            </a:r>
          </a:p>
          <a:p>
            <a:r>
              <a:rPr lang="es-MX" dirty="0"/>
              <a:t>se refiere al efecto de un elemento en una diapositiva, puedes animar objetos de texto, formas, imágenes, gráficos, tablas, iconos, etc., añadiendo diversos efectos. Esto puede ser divertido, pero ten cuidado de no excederte con las animaciones complicadas porque pueden resultar molestas</a:t>
            </a:r>
            <a:r>
              <a:rPr lang="es-MX" dirty="0" smtClean="0"/>
              <a:t>.  </a:t>
            </a:r>
            <a:endParaRPr lang="es-MX" dirty="0" smtClean="0"/>
          </a:p>
          <a:p>
            <a:r>
              <a:rPr lang="es-AR" dirty="0">
                <a:hlinkClick r:id="rId2"/>
              </a:rPr>
              <a:t>https://</a:t>
            </a:r>
            <a:r>
              <a:rPr lang="es-AR" dirty="0" smtClean="0">
                <a:hlinkClick r:id="rId2"/>
              </a:rPr>
              <a:t>www.onlyoffice.com/blog/es/2022/04/transiciones-powerpoint</a:t>
            </a:r>
            <a:r>
              <a:rPr lang="es-AR" dirty="0" smtClean="0"/>
              <a:t> </a:t>
            </a:r>
            <a:endParaRPr lang="es-AR" dirty="0" smtClean="0"/>
          </a:p>
          <a:p>
            <a:r>
              <a:rPr lang="es-MX" dirty="0" smtClean="0"/>
              <a:t>La </a:t>
            </a:r>
            <a:r>
              <a:rPr lang="es-MX" dirty="0"/>
              <a:t>transición es un efecto especial que se usa para indicar la aparición de una diapositiva durante una presentación con diapositivas. Generalmente esta técnica se pone en práctica durante el proceso de postproducción (en caso de que se trate de una producción de una película u obra cinematográfica</a:t>
            </a:r>
            <a:r>
              <a:rPr lang="es-MX" dirty="0" smtClean="0"/>
              <a:t>)</a:t>
            </a:r>
          </a:p>
          <a:p>
            <a:r>
              <a:rPr lang="es-AR" dirty="0">
                <a:hlinkClick r:id="rId3"/>
              </a:rPr>
              <a:t>https</a:t>
            </a:r>
            <a:r>
              <a:rPr lang="es-AR">
                <a:hlinkClick r:id="rId3"/>
              </a:rPr>
              <a:t>://</a:t>
            </a:r>
            <a:r>
              <a:rPr lang="es-AR" smtClean="0">
                <a:hlinkClick r:id="rId3"/>
              </a:rPr>
              <a:t>www.officetimeline.com/timeline/how-to-make/powerpoint?gad_source=1&amp;gclid=EAIaIQobChMI2r6q2KLwhwMV0M7CBB3Z0ybKEAAYAiAAEgJ7qvD_BwE</a:t>
            </a:r>
            <a:r>
              <a:rPr lang="es-AR" smtClean="0"/>
              <a:t> </a:t>
            </a:r>
            <a:endParaRPr lang="es-AR"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92" y="167250"/>
            <a:ext cx="3205208" cy="2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976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318</TotalTime>
  <Words>624</Words>
  <Application>Microsoft Office PowerPoint</Application>
  <PresentationFormat>Presentación en pantalla (4:3)</PresentationFormat>
  <Paragraphs>183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Transmisión de listas</vt:lpstr>
      <vt:lpstr>LABORATORIO DE INFORMATICA</vt:lpstr>
      <vt:lpstr>Presentación de PowerPoint</vt:lpstr>
      <vt:lpstr>para que sirve power point</vt:lpstr>
      <vt:lpstr>Caracteristicas mas importantes de power point </vt:lpstr>
      <vt:lpstr>ELEMENTOS Y FUNCIONES</vt:lpstr>
      <vt:lpstr>TIPOS DE VISTAS </vt:lpstr>
      <vt:lpstr>Animacion y transicion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Secundaria</dc:creator>
  <cp:lastModifiedBy>Secundaria</cp:lastModifiedBy>
  <cp:revision>27</cp:revision>
  <dcterms:created xsi:type="dcterms:W3CDTF">2024-07-29T19:07:07Z</dcterms:created>
  <dcterms:modified xsi:type="dcterms:W3CDTF">2024-08-12T20:19:59Z</dcterms:modified>
</cp:coreProperties>
</file>