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C917B9-0A7E-481C-92CC-5DD2C0E3A00B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1871E9-69D6-46C7-9139-B0D7888A6982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" y="0"/>
            <a:ext cx="9118848" cy="68361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4800" dirty="0" smtClean="0"/>
              <a:t> </a:t>
            </a:r>
            <a:endParaRPr lang="es-AR" sz="4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620688"/>
            <a:ext cx="770485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800" b="1" dirty="0" smtClean="0"/>
              <a:t>Laboratorio de informática</a:t>
            </a:r>
          </a:p>
          <a:p>
            <a:pPr marL="0" indent="0">
              <a:buNone/>
            </a:pPr>
            <a:r>
              <a:rPr lang="es-MX" sz="4400" b="1" dirty="0" smtClean="0"/>
              <a:t>1°A </a:t>
            </a:r>
          </a:p>
          <a:p>
            <a:pPr marL="0" indent="0">
              <a:buNone/>
            </a:pPr>
            <a:r>
              <a:rPr lang="es-MX" sz="4400" b="1" dirty="0" smtClean="0"/>
              <a:t>Profesora : Andrea Gómez </a:t>
            </a:r>
          </a:p>
          <a:p>
            <a:pPr marL="0" indent="0">
              <a:buNone/>
            </a:pPr>
            <a:r>
              <a:rPr lang="es-MX" sz="4400" b="1" dirty="0" smtClean="0"/>
              <a:t>Taller de minería</a:t>
            </a:r>
          </a:p>
          <a:p>
            <a:pPr marL="0" indent="0">
              <a:buNone/>
            </a:pPr>
            <a:r>
              <a:rPr lang="es-MX" sz="4400" b="1" dirty="0" smtClean="0"/>
              <a:t>Alumna : Magali Beja </a:t>
            </a:r>
          </a:p>
          <a:p>
            <a:pPr marL="0" indent="0">
              <a:buNone/>
            </a:pPr>
            <a:r>
              <a:rPr lang="es-MX" sz="4400" b="1" dirty="0" smtClean="0"/>
              <a:t> </a:t>
            </a:r>
          </a:p>
          <a:p>
            <a:pPr marL="0" indent="0">
              <a:buNone/>
            </a:pPr>
            <a:endParaRPr lang="es-MX" sz="4400" b="1" dirty="0" smtClean="0"/>
          </a:p>
          <a:p>
            <a:pPr marL="0" indent="0">
              <a:buNone/>
            </a:pPr>
            <a:endParaRPr lang="es-MX" sz="4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87" y="3239407"/>
            <a:ext cx="194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21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7" y="620688"/>
            <a:ext cx="7632848" cy="568863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363"/>
            <a:ext cx="85344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66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5688632"/>
          </a:xfrm>
        </p:spPr>
        <p:txBody>
          <a:bodyPr>
            <a:normAutofit/>
          </a:bodyPr>
          <a:lstStyle/>
          <a:p>
            <a:pPr algn="l"/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6020" y="606834"/>
            <a:ext cx="7632848" cy="5702486"/>
          </a:xfrm>
          <a:solidFill>
            <a:schemeClr val="accent2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3200" dirty="0" smtClean="0"/>
              <a:t>Definición de power point  su utilidad</a:t>
            </a:r>
          </a:p>
          <a:p>
            <a:pPr marL="0" indent="0">
              <a:buNone/>
            </a:pPr>
            <a:r>
              <a:rPr lang="es-MX" dirty="0"/>
              <a:t>PowerPoint sirve para hacer presentaciones multimedia a través de diapositivas digitales. Es una herramienta útil para quienes buscan exponer o transmitir cierta información de forma predominantemente visual a un público específico.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Es fácil de usar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 smtClean="0"/>
              <a:t>Brinda </a:t>
            </a:r>
            <a:r>
              <a:rPr lang="es-MX" dirty="0"/>
              <a:t>viñetas </a:t>
            </a:r>
            <a:r>
              <a:rPr lang="es-MX" dirty="0" smtClean="0"/>
              <a:t>simples.</a:t>
            </a:r>
            <a:endParaRPr lang="es-MX" dirty="0"/>
          </a:p>
          <a:p>
            <a:r>
              <a:rPr lang="es-MX" dirty="0"/>
              <a:t>Ofrece una disposición sencilla de la información.</a:t>
            </a:r>
          </a:p>
          <a:p>
            <a:r>
              <a:rPr lang="es-MX" dirty="0"/>
              <a:t>Es fácil de presentar.</a:t>
            </a:r>
          </a:p>
          <a:p>
            <a:r>
              <a:rPr lang="es-MX" dirty="0"/>
              <a:t>Sus archivos son vulnerables.</a:t>
            </a:r>
          </a:p>
          <a:p>
            <a:r>
              <a:rPr lang="es-MX" dirty="0"/>
              <a:t>Sus presentaciones se desarrollan en una narrativa lineal.</a:t>
            </a:r>
          </a:p>
          <a:p>
            <a:r>
              <a:rPr lang="es-MX" dirty="0"/>
              <a:t>No ofrece mucha </a:t>
            </a:r>
            <a:r>
              <a:rPr lang="es-MX" dirty="0" smtClean="0"/>
              <a:t>compatibilidad</a:t>
            </a:r>
          </a:p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626295" cy="10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5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000" dirty="0" smtClean="0"/>
              <a:t>Elemento de power point-funciones que cumple cada elemento  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AutoShape 2" descr="Elementos de Power Point – HERRAMIENTAS INFORMÁ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Elementos de Power Point – HERRAMIENTAS INFORMÁTIC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53285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orazón"/>
          <p:cNvSpPr/>
          <p:nvPr/>
        </p:nvSpPr>
        <p:spPr>
          <a:xfrm>
            <a:off x="7020272" y="1556792"/>
            <a:ext cx="1368152" cy="12241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87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88911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/>
              <a:t>Tipo de vistas explique cada una </a:t>
            </a:r>
            <a:br>
              <a:rPr lang="es-MX" sz="3600" dirty="0" smtClean="0"/>
            </a:b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692696"/>
            <a:ext cx="7632848" cy="5616623"/>
          </a:xfrm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Animación  transición</a:t>
            </a:r>
          </a:p>
          <a:p>
            <a:pPr marL="0" indent="0">
              <a:buNone/>
            </a:pPr>
            <a:r>
              <a:rPr lang="es-MX" dirty="0" smtClean="0"/>
              <a:t> explique cada uno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2162"/>
            <a:ext cx="6336704" cy="191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3696072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ayo"/>
          <p:cNvSpPr/>
          <p:nvPr/>
        </p:nvSpPr>
        <p:spPr>
          <a:xfrm>
            <a:off x="7403976" y="1988840"/>
            <a:ext cx="912440" cy="172819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474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45</Words>
  <Application>Microsoft Office PowerPoint</Application>
  <PresentationFormat>Presentación en pantalla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Chincheta</vt:lpstr>
      <vt:lpstr> </vt:lpstr>
      <vt:lpstr>Presentación de PowerPoint</vt:lpstr>
      <vt:lpstr>Presentación de PowerPoint</vt:lpstr>
      <vt:lpstr>Elemento de power point-funciones que cumple cada elemento  </vt:lpstr>
      <vt:lpstr>Tipo de vistas explique cada una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Secundaria</dc:creator>
  <cp:lastModifiedBy>Secundaria</cp:lastModifiedBy>
  <cp:revision>9</cp:revision>
  <dcterms:created xsi:type="dcterms:W3CDTF">2024-08-12T18:53:34Z</dcterms:created>
  <dcterms:modified xsi:type="dcterms:W3CDTF">2024-08-12T20:25:02Z</dcterms:modified>
</cp:coreProperties>
</file>