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>
        <p:scale>
          <a:sx n="100" d="100"/>
          <a:sy n="100" d="100"/>
        </p:scale>
        <p:origin x="-51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92A8F8-8A3C-48AD-AF82-3E2E5D309886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4C818A-36E0-48CE-8D80-57B9E4915262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668798" cy="25922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267531" cy="262926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" y="4503412"/>
            <a:ext cx="3610479" cy="226726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00" y="3996358"/>
            <a:ext cx="4935202" cy="286164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98" y="2759789"/>
            <a:ext cx="2596516" cy="160531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" y="2719255"/>
            <a:ext cx="4115374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"/>
            <a:ext cx="5879673" cy="373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085"/>
            <a:ext cx="2843808" cy="176913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19" y="3594135"/>
            <a:ext cx="4935158" cy="326386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94" y="30092"/>
            <a:ext cx="2919683" cy="165953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34" y="1575295"/>
            <a:ext cx="2919683" cy="201585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3384601" cy="182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4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68760"/>
            <a:ext cx="7355160" cy="3961912"/>
          </a:xfrm>
        </p:spPr>
        <p:txBody>
          <a:bodyPr>
            <a:normAutofit/>
          </a:bodyPr>
          <a:lstStyle/>
          <a:p>
            <a:r>
              <a:rPr lang="es-MX" dirty="0" smtClean="0"/>
              <a:t>Debes observar la imagen seleccionar y ubicarlas formando 2 grupos según el sentido y contenido  de las mismas. </a:t>
            </a:r>
          </a:p>
          <a:p>
            <a:r>
              <a:rPr lang="es-MX" dirty="0" smtClean="0"/>
              <a:t>¿Qué observas en todas las imágenes?</a:t>
            </a:r>
          </a:p>
          <a:p>
            <a:r>
              <a:rPr lang="es-MX" dirty="0" smtClean="0"/>
              <a:t>¿Cómo definirías lo que expresan   las imágenes</a:t>
            </a:r>
            <a:r>
              <a:rPr lang="es-MX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5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085584" cy="1327024"/>
          </a:xfrm>
        </p:spPr>
        <p:txBody>
          <a:bodyPr>
            <a:normAutofit fontScale="90000"/>
          </a:bodyPr>
          <a:lstStyle/>
          <a:p>
            <a:r>
              <a:rPr lang="es-MX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MX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</a:t>
            </a:r>
            <a:r>
              <a:rPr lang="es-MX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conjunto de elementos y características propias de una determinada comunidad humana. Incluye aspectos como las costumbres, las tradiciones, las normas y el modo de un grupo de pensarse a sí mismo, de comunicarse y de construir una sociedad.</a:t>
            </a: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2 </a:t>
            </a:r>
            <a:r>
              <a:rPr lang="es-MX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</a:t>
            </a:r>
            <a:r>
              <a:rPr lang="es-MX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 cultura :</a:t>
            </a:r>
            <a:br>
              <a:rPr lang="es-MX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Material(OBJETOS TANGIBLES )</a:t>
            </a:r>
            <a:br>
              <a:rPr lang="es-MX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Inmaterial(TODO LO INTANGIBLE)</a:t>
            </a:r>
            <a:br>
              <a:rPr lang="es-MX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br>
              <a:rPr lang="es-MX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-Teniendo en cuenta lo definido como material e inmaterial piensa 2 ejemplos de cada uno </a:t>
            </a:r>
            <a:r>
              <a:rPr lang="es-MX" sz="2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22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3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3610744" cy="1289298"/>
          </a:xfrm>
        </p:spPr>
        <p:txBody>
          <a:bodyPr>
            <a:normAutofit/>
          </a:bodyPr>
          <a:lstStyle/>
          <a:p>
            <a:r>
              <a:rPr lang="es-MX" sz="2400" dirty="0" smtClean="0"/>
              <a:t>ACTIVIDAD</a:t>
            </a:r>
            <a:endParaRPr lang="es-AR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12474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r>
              <a:rPr lang="es-MX" dirty="0" smtClean="0"/>
              <a:t>Luego de leer el material de lectura defina :</a:t>
            </a:r>
          </a:p>
          <a:p>
            <a:r>
              <a:rPr lang="es-MX" dirty="0" smtClean="0"/>
              <a:t>1-Relativismo Cultural</a:t>
            </a:r>
          </a:p>
          <a:p>
            <a:r>
              <a:rPr lang="es-MX" dirty="0" smtClean="0"/>
              <a:t>2-Etnocentrismo</a:t>
            </a:r>
            <a:endParaRPr lang="es-MX" dirty="0" smtClean="0"/>
          </a:p>
          <a:p>
            <a:r>
              <a:rPr lang="es-MX" dirty="0" smtClean="0"/>
              <a:t>3-Piense </a:t>
            </a:r>
            <a:r>
              <a:rPr lang="es-MX" dirty="0" smtClean="0"/>
              <a:t>ejemplos de Etnocentrismo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715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54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Brío</vt:lpstr>
      <vt:lpstr>Presentación de PowerPoint</vt:lpstr>
      <vt:lpstr>Presentación de PowerPoint</vt:lpstr>
      <vt:lpstr>ACTIVIDAD </vt:lpstr>
      <vt:lpstr>     La cultura es el conjunto de elementos y características propias de una determinada comunidad humana. Incluye aspectos como las costumbres, las tradiciones, las normas y el modo de un grupo de pensarse a sí mismo, de comunicarse y de construir una sociedad.  Existe 2 tipos de  cultura : Material(OBJETOS TANGIBLES ) Inmaterial(TODO LO INTANGIBLE)  ACTIVIDAD -Teniendo en cuenta lo definido como material e inmaterial piensa 2 ejemplos de cada uno  </vt:lpstr>
      <vt:lpstr>ACTIVIDAD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Franza</dc:creator>
  <cp:lastModifiedBy>Carla Franza</cp:lastModifiedBy>
  <cp:revision>14</cp:revision>
  <dcterms:created xsi:type="dcterms:W3CDTF">2024-08-09T21:39:52Z</dcterms:created>
  <dcterms:modified xsi:type="dcterms:W3CDTF">2024-08-12T20:57:04Z</dcterms:modified>
</cp:coreProperties>
</file>