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635" autoAdjust="0"/>
    <p:restoredTop sz="86294" autoAdjust="0"/>
  </p:normalViewPr>
  <p:slideViewPr>
    <p:cSldViewPr>
      <p:cViewPr varScale="1">
        <p:scale>
          <a:sx n="43" d="100"/>
          <a:sy n="43" d="100"/>
        </p:scale>
        <p:origin x="-3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39372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1983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46833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54514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28512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803755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285287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784843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397698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92316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977432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323E12-7C79-4109-BBE6-8610CAC37B69}" type="datetimeFigureOut">
              <a:rPr lang="es-AR" smtClean="0"/>
              <a:t>13/8/2024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7D94E1-5E67-4F68-A592-D8739A4BDB11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677764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b="1" dirty="0" smtClean="0"/>
              <a:t>Niño que usa mucho el celular y otro que no  usa mucho el celular </a:t>
            </a:r>
            <a:endParaRPr lang="es-AR" b="1" dirty="0"/>
          </a:p>
        </p:txBody>
      </p:sp>
      <p:sp>
        <p:nvSpPr>
          <p:cNvPr id="3" name="2 Subtítulo"/>
          <p:cNvSpPr>
            <a:spLocks noGrp="1"/>
          </p:cNvSpPr>
          <p:nvPr>
            <p:ph type="body" idx="1"/>
          </p:nvPr>
        </p:nvSpPr>
        <p:spPr>
          <a:xfrm>
            <a:off x="611560" y="1412776"/>
            <a:ext cx="4040188" cy="639762"/>
          </a:xfrm>
        </p:spPr>
        <p:txBody>
          <a:bodyPr>
            <a:normAutofit fontScale="92500"/>
          </a:bodyPr>
          <a:lstStyle/>
          <a:p>
            <a:r>
              <a:rPr lang="es-AR" dirty="0" smtClean="0"/>
              <a:t>Niños que usar mucho el celular</a:t>
            </a:r>
            <a:endParaRPr lang="es-AR" dirty="0"/>
          </a:p>
        </p:txBody>
      </p:sp>
      <p:sp>
        <p:nvSpPr>
          <p:cNvPr id="5" name="4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texto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AR" dirty="0" smtClean="0"/>
              <a:t>Niños que no usar mucho </a:t>
            </a:r>
            <a:r>
              <a:rPr lang="es-AR" smtClean="0"/>
              <a:t>el celular</a:t>
            </a:r>
            <a:endParaRPr lang="es-AR" dirty="0" smtClean="0"/>
          </a:p>
        </p:txBody>
      </p:sp>
      <p:sp>
        <p:nvSpPr>
          <p:cNvPr id="7" name="6 Marcador de contenido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s-A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479363"/>
            <a:ext cx="3672408" cy="3613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79363"/>
            <a:ext cx="3384376" cy="36827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13549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189</TotalTime>
  <Words>27</Words>
  <Application>Microsoft Office PowerPoint</Application>
  <PresentationFormat>Presentación en pantalla (4:3)</PresentationFormat>
  <Paragraphs>3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Niño que usa mucho el celular y otro que no  usa mucho el celular </vt:lpstr>
    </vt:vector>
  </TitlesOfParts>
  <Company>Lobillo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Lobillo</dc:creator>
  <cp:lastModifiedBy>Lobillo</cp:lastModifiedBy>
  <cp:revision>8</cp:revision>
  <dcterms:created xsi:type="dcterms:W3CDTF">2024-08-13T17:14:19Z</dcterms:created>
  <dcterms:modified xsi:type="dcterms:W3CDTF">2024-08-13T20:23:57Z</dcterms:modified>
</cp:coreProperties>
</file>