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8-13T18:37:29.949" idx="1">
    <p:pos x="10" y="10"/>
    <p:text/>
    <p:extLst>
      <p:ext uri="{C676402C-5697-4E1C-873F-D02D1690AC5C}">
        <p15:threadingInfo xmlns:p15="http://schemas.microsoft.com/office/powerpoint/2012/main" timeZoneBias="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72186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1837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7253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172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103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774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9018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338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3749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203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356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0A9BF-62BF-47DF-86DD-9CC312C5FA5F}" type="datetimeFigureOut">
              <a:rPr lang="es-AR" smtClean="0"/>
              <a:t>13/8/2024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26012-2A48-4659-AA08-89AE14AA5BB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983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 /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>
                <a:latin typeface="Aharoni" panose="02010803020104030203" pitchFamily="2" charset="-79"/>
                <a:cs typeface="Aharoni" panose="02010803020104030203" pitchFamily="2" charset="-79"/>
              </a:rPr>
              <a:t>El mal uso de la tecnología en niños y adultos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7250" y="3493374"/>
            <a:ext cx="4927854" cy="2759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53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es-AR" sz="5400" dirty="0">
                <a:solidFill>
                  <a:schemeClr val="bg1"/>
                </a:solidFill>
                <a:latin typeface="Bodoni MT Black" panose="02070A03080606020203" pitchFamily="18" charset="0"/>
              </a:rPr>
              <a:t>Causa obesidad</a:t>
            </a:r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34" y="1897313"/>
            <a:ext cx="4722114" cy="3986703"/>
          </a:xfrm>
        </p:spPr>
      </p:pic>
    </p:spTree>
    <p:extLst>
      <p:ext uri="{BB962C8B-B14F-4D97-AF65-F5344CB8AC3E}">
        <p14:creationId xmlns:p14="http://schemas.microsoft.com/office/powerpoint/2010/main" val="21555157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s-AR" dirty="0">
                <a:latin typeface="Bodoni MT Black" panose="02070A03080606020203" pitchFamily="18" charset="0"/>
              </a:rPr>
              <a:t>Dificultades para dormir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144" y="1828800"/>
            <a:ext cx="5743956" cy="29059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32868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Produce aislamiento y depresión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824" y="2104396"/>
            <a:ext cx="5479352" cy="3646260"/>
          </a:xfrm>
        </p:spPr>
      </p:pic>
    </p:spTree>
    <p:extLst>
      <p:ext uri="{BB962C8B-B14F-4D97-AF65-F5344CB8AC3E}">
        <p14:creationId xmlns:p14="http://schemas.microsoft.com/office/powerpoint/2010/main" val="93541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Problemas en la columna 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29117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Sugerencias para usar menos las pantallas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Salir al aire libre con amigos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Hacer deporte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Leer un libre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Respetar los limites de horario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s-AR" dirty="0"/>
              <a:t>No usar pantallas antes de dormir</a:t>
            </a:r>
          </a:p>
        </p:txBody>
      </p:sp>
    </p:spTree>
    <p:extLst>
      <p:ext uri="{BB962C8B-B14F-4D97-AF65-F5344CB8AC3E}">
        <p14:creationId xmlns:p14="http://schemas.microsoft.com/office/powerpoint/2010/main" val="221303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Alumna : Guillermina Mas </a:t>
            </a: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Grado : 5to A</a:t>
            </a:r>
            <a:br>
              <a:rPr lang="es-AR" sz="4800" dirty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s-AR" sz="48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30066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51</Words>
  <Application>Microsoft Office PowerPoint</Application>
  <PresentationFormat>Panorámica</PresentationFormat>
  <Paragraphs>12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El mal uso de la tecnología en niños y adultos</vt:lpstr>
      <vt:lpstr>Causa obesidad</vt:lpstr>
      <vt:lpstr>Dificultades para dormir </vt:lpstr>
      <vt:lpstr>Produce aislamiento y depresión </vt:lpstr>
      <vt:lpstr>Problemas en la columna </vt:lpstr>
      <vt:lpstr>Sugerencias para usar menos las pantallas</vt:lpstr>
      <vt:lpstr>      Alumna : Guillermina Mas  Grado : 5to 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mal uso de la tecnología en niños y adultos</dc:title>
  <dc:creator>User</dc:creator>
  <cp:lastModifiedBy>karinafermonti@gmail.com</cp:lastModifiedBy>
  <cp:revision>8</cp:revision>
  <dcterms:created xsi:type="dcterms:W3CDTF">2024-08-13T21:38:50Z</dcterms:created>
  <dcterms:modified xsi:type="dcterms:W3CDTF">2024-08-13T22:28:36Z</dcterms:modified>
</cp:coreProperties>
</file>