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60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717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9466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515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9183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9598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8118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322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65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97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41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5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076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011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22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02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2F7CE-9238-4F9A-AF7B-3517942C648E}" type="datetimeFigureOut">
              <a:rPr lang="es-ES" smtClean="0"/>
              <a:t>15/08/2024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9000BF-F574-4CCB-ABDC-93181F9A6D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77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90204" pitchFamily="34" charset="0"/>
              </a:rPr>
              <a:t>EL TIEMPO FRENTE UNA PANTALLA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  <a:latin typeface="Arial Black" panose="020B0A0402010209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54300" y="4050837"/>
            <a:ext cx="6134100" cy="1079964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Arial Black" panose="020B0A04020102090204" pitchFamily="34" charset="0"/>
              </a:rPr>
              <a:t>6ºB 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 </a:t>
            </a:r>
            <a:r>
              <a:rPr lang="es-ES" sz="2000" dirty="0">
                <a:latin typeface="Arial Black" panose="020B0A04020102090204" pitchFamily="34" charset="0"/>
              </a:rPr>
              <a:t> </a:t>
            </a:r>
            <a:r>
              <a:rPr lang="es-ES" sz="2000" dirty="0" smtClean="0">
                <a:latin typeface="Arial Black" panose="020B0A04020102090204" pitchFamily="34" charset="0"/>
              </a:rPr>
              <a:t>Emilia Plaza</a:t>
            </a:r>
          </a:p>
        </p:txBody>
      </p:sp>
    </p:spTree>
    <p:extLst>
      <p:ext uri="{BB962C8B-B14F-4D97-AF65-F5344CB8AC3E}">
        <p14:creationId xmlns:p14="http://schemas.microsoft.com/office/powerpoint/2010/main" val="194663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  <a:latin typeface="Arial Black" panose="020B0A04020102090204" pitchFamily="34" charset="0"/>
              </a:rPr>
              <a:t>¿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90204" pitchFamily="34" charset="0"/>
              </a:rPr>
              <a:t>Qué efectos negativos ocasiona el tiempo en una pantalla </a:t>
            </a:r>
            <a:r>
              <a:rPr lang="es-ES" sz="4000" dirty="0" smtClean="0">
                <a:solidFill>
                  <a:schemeClr val="tx1"/>
                </a:solidFill>
                <a:latin typeface="Arial Black" panose="020B0A04020102090204" pitchFamily="34" charset="0"/>
              </a:rPr>
              <a:t>?</a:t>
            </a:r>
            <a:endParaRPr lang="es-ES" sz="4000" dirty="0">
              <a:solidFill>
                <a:srgbClr val="CC99FF"/>
              </a:solidFill>
              <a:latin typeface="Arial Black" panose="020B0A0402010209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>
                <a:latin typeface="Arial Black" panose="020B0A04020102090204" pitchFamily="34" charset="0"/>
              </a:rPr>
              <a:t>Los elementos electrónicos son parte de la vida de todos</a:t>
            </a:r>
          </a:p>
          <a:p>
            <a:pPr marL="0" indent="0">
              <a:buNone/>
            </a:pPr>
            <a:r>
              <a:rPr lang="es-ES" sz="2000" dirty="0" smtClean="0">
                <a:latin typeface="Arial Black" panose="020B0A04020102090204" pitchFamily="34" charset="0"/>
              </a:rPr>
              <a:t>  puede ocasionar:</a:t>
            </a:r>
            <a:endParaRPr lang="es-ES" sz="2500" dirty="0" smtClean="0">
              <a:latin typeface="Arial Black" panose="020B0A04020102090204" pitchFamily="34" charset="0"/>
            </a:endParaRPr>
          </a:p>
          <a:p>
            <a:r>
              <a:rPr lang="es-ES" sz="2500" dirty="0" smtClean="0">
                <a:latin typeface="Arial Black" panose="020B0A04020102090204" pitchFamily="34" charset="0"/>
              </a:rPr>
              <a:t>Problemas para dormir</a:t>
            </a:r>
          </a:p>
          <a:p>
            <a:r>
              <a:rPr lang="es-ES" sz="2500" dirty="0" err="1" smtClean="0">
                <a:solidFill>
                  <a:schemeClr val="tx1"/>
                </a:solidFill>
                <a:latin typeface="Arial Black" panose="020B0A04020102090204" pitchFamily="34" charset="0"/>
              </a:rPr>
              <a:t>Obesdidad</a:t>
            </a:r>
            <a:endParaRPr lang="es-ES" sz="2500" dirty="0" smtClean="0">
              <a:solidFill>
                <a:schemeClr val="tx1"/>
              </a:solidFill>
              <a:latin typeface="Arial Black" panose="020B0A04020102090204" pitchFamily="34" charset="0"/>
            </a:endParaRPr>
          </a:p>
          <a:p>
            <a:r>
              <a:rPr lang="es-ES" sz="2500" dirty="0" smtClean="0">
                <a:latin typeface="Arial Black" panose="020B0A04020102090204" pitchFamily="34" charset="0"/>
              </a:rPr>
              <a:t>Y en los niños calificaciones bajas en pruebas </a:t>
            </a:r>
            <a:endParaRPr lang="es-ES" sz="2500" dirty="0">
              <a:latin typeface="Arial Black" panose="020B0A0402010209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950" y="4695162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7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400" y="609600"/>
            <a:ext cx="8486602" cy="13208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Arial Black" panose="020B0A04020102090204" pitchFamily="34" charset="0"/>
              </a:rPr>
              <a:t>   </a:t>
            </a:r>
            <a:r>
              <a:rPr lang="es-ES" dirty="0" smtClean="0">
                <a:solidFill>
                  <a:schemeClr val="tx1"/>
                </a:solidFill>
                <a:latin typeface="Arial Black" panose="020B0A04020102090204" pitchFamily="34" charset="0"/>
              </a:rPr>
              <a:t>¿</a:t>
            </a:r>
            <a:r>
              <a:rPr lang="es-ES" dirty="0" smtClean="0">
                <a:latin typeface="Arial Black" panose="020B0A04020102090204" pitchFamily="34" charset="0"/>
              </a:rPr>
              <a:t>CUÁNTAS HORAS DEBO ESTAR     CON MI TELEFONO </a:t>
            </a:r>
            <a:r>
              <a:rPr lang="es-ES" dirty="0" smtClean="0">
                <a:solidFill>
                  <a:schemeClr val="tx1"/>
                </a:solidFill>
                <a:latin typeface="Arial Black" panose="020B0A04020102090204" pitchFamily="34" charset="0"/>
              </a:rPr>
              <a:t>?</a:t>
            </a:r>
            <a:r>
              <a:rPr lang="es-ES" dirty="0" smtClean="0">
                <a:latin typeface="Arial Black" panose="020B0A04020102090204" pitchFamily="34" charset="0"/>
              </a:rPr>
              <a:t/>
            </a:r>
            <a:br>
              <a:rPr lang="es-ES" dirty="0" smtClean="0">
                <a:latin typeface="Arial Black" panose="020B0A04020102090204" pitchFamily="34" charset="0"/>
              </a:rPr>
            </a:br>
            <a:endParaRPr lang="es-ES" dirty="0">
              <a:latin typeface="Arial Black" panose="020B0A0402010209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 Black" panose="020B0A04020102090204" pitchFamily="34" charset="0"/>
              </a:rPr>
              <a:t>Los niños deben limitar su tiempo </a:t>
            </a:r>
            <a:r>
              <a:rPr lang="es-ES" sz="2000" dirty="0" smtClean="0">
                <a:solidFill>
                  <a:schemeClr val="tx1"/>
                </a:solidFill>
                <a:latin typeface="Arial Black" panose="020B0A04020102090204" pitchFamily="34" charset="0"/>
              </a:rPr>
              <a:t>1 o 2 horas </a:t>
            </a:r>
            <a:r>
              <a:rPr lang="es-ES" sz="2000" dirty="0" smtClean="0">
                <a:latin typeface="Arial Black" panose="020B0A04020102090204" pitchFamily="34" charset="0"/>
              </a:rPr>
              <a:t>frente una pantalla.</a:t>
            </a:r>
          </a:p>
          <a:p>
            <a:pPr marL="0" indent="0">
              <a:buNone/>
            </a:pPr>
            <a:r>
              <a:rPr lang="es-ES" sz="2000" dirty="0" smtClean="0">
                <a:latin typeface="Arial Black" panose="020B0A04020102090204" pitchFamily="34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latin typeface="Arial Black" panose="020B0A04020102090204" pitchFamily="34" charset="0"/>
              </a:rPr>
              <a:t> </a:t>
            </a:r>
            <a:r>
              <a:rPr lang="es-ES" sz="2000" dirty="0" smtClean="0">
                <a:latin typeface="Arial Black" panose="020B0A04020102090204" pitchFamily="34" charset="0"/>
              </a:rPr>
              <a:t>   Los adultos también deben limitar el –</a:t>
            </a:r>
          </a:p>
          <a:p>
            <a:pPr marL="0" indent="0">
              <a:buNone/>
            </a:pPr>
            <a:r>
              <a:rPr lang="es-ES" sz="2000" dirty="0">
                <a:latin typeface="Arial Black" panose="020B0A04020102090204" pitchFamily="34" charset="0"/>
              </a:rPr>
              <a:t> </a:t>
            </a:r>
            <a:r>
              <a:rPr lang="es-ES" sz="2000" dirty="0" smtClean="0">
                <a:latin typeface="Arial Black" panose="020B0A04020102090204" pitchFamily="34" charset="0"/>
              </a:rPr>
              <a:t>tiempo frente a una pantalla fuera de su</a:t>
            </a:r>
          </a:p>
          <a:p>
            <a:pPr marL="0" indent="0">
              <a:buNone/>
            </a:pPr>
            <a:r>
              <a:rPr lang="es-ES" sz="2000" dirty="0">
                <a:latin typeface="Arial Black" panose="020B0A04020102090204" pitchFamily="34" charset="0"/>
              </a:rPr>
              <a:t>h</a:t>
            </a:r>
            <a:r>
              <a:rPr lang="es-ES" sz="2000" dirty="0" smtClean="0">
                <a:latin typeface="Arial Black" panose="020B0A04020102090204" pitchFamily="34" charset="0"/>
              </a:rPr>
              <a:t>ora laboral</a:t>
            </a:r>
            <a:endParaRPr lang="es-ES" sz="2000" dirty="0">
              <a:latin typeface="Arial Black" panose="020B0A0402010209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9300" y="2671005"/>
            <a:ext cx="2174702" cy="183749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6475" y="4478754"/>
            <a:ext cx="207645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98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dirty="0" smtClean="0">
                <a:latin typeface="Arial Black" panose="020B0A04020102090204" pitchFamily="34" charset="0"/>
              </a:rPr>
              <a:t>COSAS QUE PUEDES HACER PARA NO ESTAR TANTO CON EL CELULAR</a:t>
            </a:r>
            <a:endParaRPr lang="es-ES" dirty="0">
              <a:latin typeface="Arial Black" panose="020B0A0402010209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 Black" panose="020B0A04020102090204" pitchFamily="34" charset="0"/>
              </a:rPr>
              <a:t>Salir a dar un paseo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Cocinar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Leer un libro que te llame la atención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Dibujar 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Jugar juegos de mesa</a:t>
            </a:r>
          </a:p>
          <a:p>
            <a:r>
              <a:rPr lang="es-ES" sz="2000" dirty="0" smtClean="0">
                <a:latin typeface="Arial Black" panose="020B0A04020102090204" pitchFamily="34" charset="0"/>
              </a:rPr>
              <a:t>Salir con amigos / familia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237" y="4714875"/>
            <a:ext cx="2143125" cy="214312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6988" y="5114925"/>
            <a:ext cx="2619375" cy="17430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6990" y="5019675"/>
            <a:ext cx="24955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64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3">
                <a:satMod val="175000"/>
                <a:alpha val="40000"/>
              </a:schemeClr>
            </a:glow>
            <a:softEdge rad="635000"/>
          </a:effectLst>
        </p:spPr>
        <p:txBody>
          <a:bodyPr/>
          <a:lstStyle/>
          <a:p>
            <a:r>
              <a:rPr lang="es-ES" dirty="0" smtClean="0">
                <a:latin typeface="Arial Black" panose="020B0A04020102090204" pitchFamily="34" charset="0"/>
              </a:rPr>
              <a:t>             ¡ ESO FUE TODO !</a:t>
            </a:r>
            <a:endParaRPr lang="es-ES" dirty="0">
              <a:latin typeface="Arial Black" panose="020B0A04020102090204" pitchFamily="34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3700" y="1930400"/>
            <a:ext cx="3530600" cy="312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3821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132</Words>
  <Application>Microsoft Office PowerPoint</Application>
  <PresentationFormat>Panorámica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Trebuchet MS</vt:lpstr>
      <vt:lpstr>Wingdings 3</vt:lpstr>
      <vt:lpstr>Faceta</vt:lpstr>
      <vt:lpstr>EL TIEMPO FRENTE UNA PANTALLA</vt:lpstr>
      <vt:lpstr>¿ Qué efectos negativos ocasiona el tiempo en una pantalla ?</vt:lpstr>
      <vt:lpstr>   ¿CUÁNTAS HORAS DEBO ESTAR     CON MI TELEFONO ? </vt:lpstr>
      <vt:lpstr>  COSAS QUE PUEDES HACER PARA NO ESTAR TANTO CON EL CELULAR</vt:lpstr>
      <vt:lpstr>             ¡ ESO FUE TODO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TIEMPO FRENTE UNA PANTALLA</dc:title>
  <dc:creator>ale</dc:creator>
  <cp:lastModifiedBy>ale</cp:lastModifiedBy>
  <cp:revision>6</cp:revision>
  <dcterms:created xsi:type="dcterms:W3CDTF">2024-08-15T21:28:17Z</dcterms:created>
  <dcterms:modified xsi:type="dcterms:W3CDTF">2024-08-15T22:13:12Z</dcterms:modified>
</cp:coreProperties>
</file>