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4000" b="1" dirty="0"/>
              <a:t>El tiempo frente a una pantalla y los efectos negativos de este en adultos y niños</a:t>
            </a:r>
            <a:br>
              <a:rPr lang="es-ES" sz="4000" b="1" dirty="0"/>
            </a:br>
            <a:endParaRPr lang="es-ES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Martina </a:t>
            </a:r>
            <a:r>
              <a:rPr lang="es-ES" sz="20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Barbano</a:t>
            </a:r>
            <a:endParaRPr lang="es-ES" sz="2000" dirty="0" smtClean="0">
              <a:solidFill>
                <a:schemeClr val="accent2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  <a:p>
            <a:r>
              <a:rPr lang="es-ES" sz="20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6to “B”</a:t>
            </a:r>
            <a:endParaRPr lang="es-ES" sz="2000" dirty="0">
              <a:solidFill>
                <a:schemeClr val="accent2">
                  <a:lumMod val="60000"/>
                  <a:lumOff val="40000"/>
                </a:schemeClr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2248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Efectos negativos que ocasiona el tiempo frente a una pantalla</a:t>
            </a:r>
            <a:endParaRPr lang="es-E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· </a:t>
            </a:r>
            <a:r>
              <a:rPr lang="es-ES" sz="2000" dirty="0" smtClean="0">
                <a:ea typeface="Microsoft JhengHei" panose="020B0604030504040204" pitchFamily="34" charset="-120"/>
              </a:rPr>
              <a:t>Obesidad</a:t>
            </a:r>
          </a:p>
          <a:p>
            <a:r>
              <a:rPr lang="es-ES" sz="2000" dirty="0" smtClean="0">
                <a:ea typeface="Microsoft JhengHei" panose="020B0604030504040204" pitchFamily="34" charset="-120"/>
              </a:rPr>
              <a:t>· Dificultad para dormir</a:t>
            </a:r>
          </a:p>
          <a:p>
            <a:r>
              <a:rPr lang="es-ES" sz="2000" dirty="0" smtClean="0">
                <a:ea typeface="Microsoft JhengHei" panose="020B0604030504040204" pitchFamily="34" charset="-120"/>
              </a:rPr>
              <a:t>· Depresión</a:t>
            </a:r>
          </a:p>
          <a:p>
            <a:r>
              <a:rPr lang="es-ES" sz="2000" dirty="0" smtClean="0">
                <a:ea typeface="Microsoft JhengHei" panose="020B0604030504040204" pitchFamily="34" charset="-120"/>
              </a:rPr>
              <a:t>· Problemas crónicos del cuello y de la espalda</a:t>
            </a:r>
          </a:p>
          <a:p>
            <a:r>
              <a:rPr lang="es-ES" sz="2000" dirty="0" smtClean="0">
                <a:ea typeface="Microsoft JhengHei" panose="020B0604030504040204" pitchFamily="34" charset="-120"/>
              </a:rPr>
              <a:t>· Ansiedad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3156"/>
            <a:ext cx="35266" cy="430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000" b="1" i="0" u="none" strike="noStrike" cap="none" normalizeH="0" baseline="0" dirty="0" smtClean="0">
                <a:ln>
                  <a:noFill/>
                </a:ln>
                <a:solidFill>
                  <a:srgbClr val="676A6C"/>
                </a:solidFill>
                <a:effectLst/>
                <a:latin typeface="Arial Unicode MS"/>
              </a:rPr>
              <a:t> </a:t>
            </a:r>
            <a:endParaRPr kumimoji="0" lang="es-ES" altLang="es-ES" sz="1200" b="1" i="0" u="none" strike="noStrike" cap="none" normalizeH="0" baseline="0" dirty="0" smtClean="0">
              <a:ln>
                <a:noFill/>
              </a:ln>
              <a:solidFill>
                <a:srgbClr val="676A6C"/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309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9889" y="894826"/>
            <a:ext cx="8596668" cy="1320800"/>
          </a:xfrm>
        </p:spPr>
        <p:txBody>
          <a:bodyPr/>
          <a:lstStyle/>
          <a:p>
            <a:r>
              <a:rPr lang="es-ES" b="1" dirty="0" smtClean="0"/>
              <a:t>Limites de tiempo en pantallas según los niños y adultos:</a:t>
            </a:r>
            <a:endParaRPr lang="es-ES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99830" y="2632364"/>
            <a:ext cx="9540625" cy="184665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Arial Unicode MS"/>
              </a:rPr>
              <a:t>NIÑOS</a:t>
            </a:r>
            <a:r>
              <a:rPr kumimoji="0" lang="es-ES" altLang="es-ES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kumimoji="0" lang="es-ES" altLang="es-ES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kumimoji="0" lang="es-ES" altLang="es-ES" b="1" i="0" u="none" strike="noStrike" cap="none" normalizeH="0" baseline="0" dirty="0" smtClean="0">
                <a:ln>
                  <a:noFill/>
                </a:ln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Los niños deben limitar su tiempo de 1 o 2 horas al día frente a una pantalla.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b="1" i="0" u="none" strike="noStrike" cap="none" normalizeH="0" baseline="0" dirty="0" smtClean="0">
                <a:ln>
                  <a:noFill/>
                </a:ln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s-ES" altLang="es-ES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Unicode MS"/>
              </a:rPr>
              <a:t>ADULTOS:</a:t>
            </a:r>
            <a:r>
              <a:rPr lang="es-ES" altLang="es-ES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 Unicode MS"/>
              </a:rPr>
              <a:t> </a:t>
            </a:r>
            <a:r>
              <a:rPr lang="es-ES" altLang="es-ES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</a:t>
            </a:r>
            <a:r>
              <a:rPr kumimoji="0" lang="es-ES" altLang="es-ES" b="1" i="0" u="none" strike="noStrike" cap="none" normalizeH="0" baseline="0" dirty="0" smtClean="0">
                <a:ln>
                  <a:noFill/>
                </a:ln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os adultos también</a:t>
            </a:r>
            <a:r>
              <a:rPr kumimoji="0" lang="es-ES" altLang="es-ES" b="1" i="0" u="none" strike="noStrike" cap="none" normalizeH="0" dirty="0" smtClean="0">
                <a:ln>
                  <a:noFill/>
                </a:ln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kumimoji="0" lang="es-ES" altLang="es-ES" b="1" i="0" u="none" strike="noStrike" cap="none" normalizeH="0" baseline="0" dirty="0" smtClean="0">
                <a:ln>
                  <a:noFill/>
                </a:ln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deben tratar de limitar el tiempo frente a una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b="1" i="0" u="none" strike="noStrike" cap="none" normalizeH="0" baseline="0" dirty="0" smtClean="0">
                <a:ln>
                  <a:noFill/>
                </a:ln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pantalla fuera de su horario laboral.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533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2230" y="752213"/>
            <a:ext cx="8596668" cy="1320800"/>
          </a:xfrm>
        </p:spPr>
        <p:txBody>
          <a:bodyPr>
            <a:normAutofit/>
          </a:bodyPr>
          <a:lstStyle/>
          <a:p>
            <a:r>
              <a:rPr lang="es-ES" sz="4400" b="1" dirty="0" smtClean="0"/>
              <a:t>Recuerda!</a:t>
            </a:r>
            <a:endParaRPr lang="es-ES" sz="4400" b="1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9906" y="1972302"/>
            <a:ext cx="9823202" cy="22775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2000" b="1" i="0" u="none" strike="noStrike" cap="none" normalizeH="0" baseline="0" dirty="0" smtClean="0">
                <a:ln>
                  <a:noFill/>
                </a:ln>
                <a:effectLst/>
                <a:latin typeface="Arial Unicode MS"/>
              </a:rPr>
              <a:t>   Para ayudar a limitar el tiempo que su familia pasa frente a las pantallas,</a:t>
            </a:r>
            <a:r>
              <a:rPr kumimoji="0" lang="es-ES" altLang="es-ES" sz="2000" b="1" i="0" u="none" strike="noStrike" cap="none" normalizeH="0" dirty="0" smtClean="0">
                <a:ln>
                  <a:noFill/>
                </a:ln>
                <a:effectLst/>
                <a:latin typeface="Arial Unicode M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2000" b="1" i="0" u="none" strike="noStrike" cap="none" normalizeH="0" baseline="0" dirty="0" smtClean="0">
                <a:ln>
                  <a:noFill/>
                </a:ln>
                <a:effectLst/>
                <a:latin typeface="Arial Unicode MS"/>
              </a:rPr>
              <a:t>  puede modelar el uso</a:t>
            </a:r>
            <a:r>
              <a:rPr kumimoji="0" lang="es-ES" altLang="es-ES" sz="2000" b="1" i="0" u="none" strike="noStrike" cap="none" normalizeH="0" dirty="0" smtClean="0">
                <a:ln>
                  <a:noFill/>
                </a:ln>
                <a:effectLst/>
                <a:latin typeface="Arial Unicode MS"/>
              </a:rPr>
              <a:t> </a:t>
            </a:r>
            <a:r>
              <a:rPr kumimoji="0" lang="es-ES" altLang="es-ES" sz="2000" b="1" i="0" u="none" strike="noStrike" cap="none" normalizeH="0" baseline="0" dirty="0" smtClean="0">
                <a:ln>
                  <a:noFill/>
                </a:ln>
                <a:effectLst/>
                <a:latin typeface="Arial Unicode MS"/>
              </a:rPr>
              <a:t>saludable de los electrónicos, fomentar otras actividades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2000" b="1" i="0" u="none" strike="noStrike" cap="none" normalizeH="0" baseline="0" dirty="0" smtClean="0">
                <a:ln>
                  <a:noFill/>
                </a:ln>
                <a:effectLst/>
                <a:latin typeface="Arial Unicode MS"/>
              </a:rPr>
              <a:t> y no permitir pantallas en las habitaciones.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es-ES" altLang="es-ES" sz="2000" b="1" dirty="0"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effectLst/>
                <a:latin typeface="Roboto"/>
              </a:rPr>
              <a:t>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effectLst/>
                <a:latin typeface="Roboto"/>
              </a:rPr>
              <a:t>                     </a:t>
            </a:r>
            <a:r>
              <a:rPr kumimoji="0" lang="es-ES" altLang="es-ES" sz="16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Roboto"/>
              </a:rPr>
              <a:t>¿Y tú, que</a:t>
            </a:r>
            <a:r>
              <a:rPr kumimoji="0" lang="es-ES" altLang="es-ES" sz="1600" b="1" i="0" u="none" strike="noStrike" cap="none" normalizeH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Roboto"/>
              </a:rPr>
              <a:t> sugerirías para reducir el uso constante de las pantallas?</a:t>
            </a:r>
            <a:endParaRPr kumimoji="0" lang="es-ES" altLang="es-ES" sz="16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Roboto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294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Muchas gracias por ver! Espero te haya gustado :D</a:t>
            </a:r>
            <a:endParaRPr lang="es-ES" b="1" dirty="0"/>
          </a:p>
        </p:txBody>
      </p:sp>
      <p:pic>
        <p:nvPicPr>
          <p:cNvPr id="4102" name="Picture 6" descr="Taylor Swift Told Paul McCartney Why She Always Sings 'Love Story'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5683" y="2271260"/>
            <a:ext cx="3617122" cy="358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745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172</Words>
  <Application>Microsoft Office PowerPoint</Application>
  <PresentationFormat>Panorámica</PresentationFormat>
  <Paragraphs>25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Microsoft JhengHei</vt:lpstr>
      <vt:lpstr>Arial</vt:lpstr>
      <vt:lpstr>Arial Unicode MS</vt:lpstr>
      <vt:lpstr>Candara</vt:lpstr>
      <vt:lpstr>Roboto</vt:lpstr>
      <vt:lpstr>Trebuchet MS</vt:lpstr>
      <vt:lpstr>Wingdings 3</vt:lpstr>
      <vt:lpstr>Faceta</vt:lpstr>
      <vt:lpstr>El tiempo frente a una pantalla y los efectos negativos de este en adultos y niños </vt:lpstr>
      <vt:lpstr>Efectos negativos que ocasiona el tiempo frente a una pantalla</vt:lpstr>
      <vt:lpstr>Limites de tiempo en pantallas según los niños y adultos:</vt:lpstr>
      <vt:lpstr>Recuerda!</vt:lpstr>
      <vt:lpstr>Muchas gracias por ver! Espero te haya gustado :D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tiempo frente a una pantalla y los efectos negativos de este en adultos y niños</dc:title>
  <dc:creator>Daniela</dc:creator>
  <cp:lastModifiedBy>Daniela</cp:lastModifiedBy>
  <cp:revision>5</cp:revision>
  <dcterms:created xsi:type="dcterms:W3CDTF">2024-08-15T22:06:08Z</dcterms:created>
  <dcterms:modified xsi:type="dcterms:W3CDTF">2024-08-15T22:49:27Z</dcterms:modified>
</cp:coreProperties>
</file>