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396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885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6631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8688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086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1855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0594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5689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205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568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968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36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135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707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744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54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05354-FBA2-4B16-BC7C-B7ACF732716E}" type="datetimeFigureOut">
              <a:rPr lang="es-AR" smtClean="0"/>
              <a:t>15/08/2024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BFD9182-04D2-4C5F-917C-52A156F91E1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894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89841"/>
            <a:ext cx="9144000" cy="2387600"/>
          </a:xfrm>
        </p:spPr>
        <p:txBody>
          <a:bodyPr>
            <a:normAutofit/>
          </a:bodyPr>
          <a:lstStyle/>
          <a:p>
            <a:r>
              <a:rPr lang="es-AR" dirty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RIESGO DEL USO INDEBIDO </a:t>
            </a:r>
            <a:br>
              <a:rPr lang="es-AR" dirty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</a:br>
            <a:r>
              <a:rPr lang="es-AR" dirty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DE LAS PANTALLAS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6104" y="3562282"/>
            <a:ext cx="9144000" cy="1655762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Obesidad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Dificultades para dormir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Calificaciones bajas en las pruebas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Problemas </a:t>
            </a:r>
            <a:r>
              <a:rPr lang="es-AR" sz="3200" dirty="0" err="1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cronicos</a:t>
            </a:r>
            <a:r>
              <a:rPr lang="es-AR" sz="3200" dirty="0" smtClean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 del cuello y de la espalda</a:t>
            </a:r>
            <a:endParaRPr lang="es-AR" sz="32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76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577" y="59634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es-AR" sz="4400" dirty="0" smtClean="0"/>
              <a:t>LIMITES EN EL USO DE LAS PANTALLAS</a:t>
            </a:r>
            <a:endParaRPr lang="es-AR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6604" y="2452137"/>
            <a:ext cx="8596668" cy="3880773"/>
          </a:xfrm>
        </p:spPr>
        <p:txBody>
          <a:bodyPr>
            <a:normAutofit/>
          </a:bodyPr>
          <a:lstStyle/>
          <a:p>
            <a:r>
              <a:rPr lang="es-AR" sz="3200" b="1" u="sng" dirty="0" smtClean="0"/>
              <a:t>Niños</a:t>
            </a:r>
            <a:r>
              <a:rPr lang="es-AR" sz="3200" dirty="0" smtClean="0"/>
              <a:t>: Se sugiere que los niños no superen 1 o 2 horas al día</a:t>
            </a:r>
          </a:p>
          <a:p>
            <a:endParaRPr lang="es-AR" sz="3200" dirty="0"/>
          </a:p>
          <a:p>
            <a:pPr marL="0" indent="0">
              <a:buNone/>
            </a:pPr>
            <a:endParaRPr lang="es-AR" sz="3200" dirty="0" smtClean="0"/>
          </a:p>
          <a:p>
            <a:r>
              <a:rPr lang="es-AR" sz="3200" b="1" u="sng" dirty="0" smtClean="0"/>
              <a:t>Adultos</a:t>
            </a:r>
            <a:r>
              <a:rPr lang="es-AR" sz="3200" dirty="0" smtClean="0"/>
              <a:t>: Limitar el uso fuera del horario laboral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978144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4000" dirty="0" smtClean="0"/>
              <a:t>SUGERENCIAS PARA DISMINUIR EL USO DE LAS PANTALLAS EN CASA</a:t>
            </a:r>
            <a:endParaRPr lang="es-AR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>Hacer deporte</a:t>
            </a:r>
          </a:p>
          <a:p>
            <a:endParaRPr lang="es-AR" sz="2800" dirty="0" smtClean="0"/>
          </a:p>
          <a:p>
            <a:r>
              <a:rPr lang="es-AR" sz="2800" dirty="0" smtClean="0"/>
              <a:t>No instalar pantallas en las habitaciones</a:t>
            </a:r>
          </a:p>
          <a:p>
            <a:endParaRPr lang="es-AR" sz="2800" dirty="0" smtClean="0"/>
          </a:p>
          <a:p>
            <a:r>
              <a:rPr lang="es-AR" sz="2800" dirty="0" smtClean="0"/>
              <a:t>Leer libros</a:t>
            </a:r>
          </a:p>
          <a:p>
            <a:endParaRPr lang="es-AR" sz="2800" dirty="0" smtClean="0"/>
          </a:p>
          <a:p>
            <a:r>
              <a:rPr lang="es-AR" sz="2800" dirty="0" smtClean="0"/>
              <a:t>Jugar juegos didácticos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28367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75</Words>
  <Application>Microsoft Office PowerPoint</Application>
  <PresentationFormat>Panorámica</PresentationFormat>
  <Paragraphs>18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Algerian</vt:lpstr>
      <vt:lpstr>Arial</vt:lpstr>
      <vt:lpstr>Bahnschrift SemiCondensed</vt:lpstr>
      <vt:lpstr>Trebuchet MS</vt:lpstr>
      <vt:lpstr>Wingdings 3</vt:lpstr>
      <vt:lpstr>Faceta</vt:lpstr>
      <vt:lpstr>RIESGO DEL USO INDEBIDO  DE LAS PANTALLAS</vt:lpstr>
      <vt:lpstr>LIMITES EN EL USO DE LAS PANTALLAS</vt:lpstr>
      <vt:lpstr>SUGERENCIAS PARA DISMINUIR EL USO DE LAS PANTALLAS EN CASA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RIESGO DEL USO INDEBIDO  DE LAS PANTALLAS</dc:title>
  <dc:creator>Sebastián Rubiño</dc:creator>
  <cp:lastModifiedBy>Sebastián Rubiño</cp:lastModifiedBy>
  <cp:revision>5</cp:revision>
  <dcterms:created xsi:type="dcterms:W3CDTF">2024-08-15T23:05:08Z</dcterms:created>
  <dcterms:modified xsi:type="dcterms:W3CDTF">2024-08-15T23:35:08Z</dcterms:modified>
</cp:coreProperties>
</file>