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0000FF"/>
    <a:srgbClr val="1C1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5028" y="420624"/>
            <a:ext cx="11257852" cy="1682496"/>
          </a:xfrm>
        </p:spPr>
        <p:txBody>
          <a:bodyPr>
            <a:normAutofit/>
          </a:bodyPr>
          <a:lstStyle/>
          <a:p>
            <a:pPr algn="ctr"/>
            <a:r>
              <a:rPr lang="es-AR" sz="4400" b="1" dirty="0" smtClean="0"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Acciones para alejarse de las </a:t>
            </a:r>
            <a:br>
              <a:rPr lang="es-AR" sz="4400" b="1" dirty="0" smtClean="0"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sz="4400" b="1" dirty="0" smtClean="0"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pantallas</a:t>
            </a:r>
            <a:endParaRPr lang="es-AR" sz="4400" b="1" dirty="0"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1916" y="2700867"/>
            <a:ext cx="6400800" cy="1947333"/>
          </a:xfrm>
        </p:spPr>
        <p:txBody>
          <a:bodyPr/>
          <a:lstStyle/>
          <a:p>
            <a:r>
              <a:rPr lang="es-AR" b="1" dirty="0" smtClean="0">
                <a:solidFill>
                  <a:srgbClr val="CCC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Hacer deporte</a:t>
            </a:r>
            <a:endParaRPr lang="es-AR" b="1" dirty="0">
              <a:solidFill>
                <a:srgbClr val="CCCC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192" y="2499360"/>
            <a:ext cx="3094131" cy="190804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43" y="3253991"/>
            <a:ext cx="3678365" cy="2456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9921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4000">
        <p15:prstTrans prst="airplane"/>
      </p:transition>
    </mc:Choice>
    <mc:Fallback>
      <p:transition spd="slow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03084" y="533739"/>
            <a:ext cx="6400800" cy="1947333"/>
          </a:xfrm>
        </p:spPr>
        <p:txBody>
          <a:bodyPr/>
          <a:lstStyle/>
          <a:p>
            <a:r>
              <a:rPr lang="es-AR" b="1" dirty="0" smtClean="0">
                <a:solidFill>
                  <a:srgbClr val="CCC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Jugar juegos de mesa con amigos y familiares</a:t>
            </a:r>
            <a:endParaRPr lang="es-AR" b="1" dirty="0">
              <a:solidFill>
                <a:srgbClr val="CCCC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" y="2991612"/>
            <a:ext cx="5210175" cy="2667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676" y="1165098"/>
            <a:ext cx="5186516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8859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 advTm="4000">
        <p15:prstTrans prst="origami"/>
      </p:transition>
    </mc:Choice>
    <mc:Fallback>
      <p:transition spd="slow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20204" y="524595"/>
            <a:ext cx="6400800" cy="1947333"/>
          </a:xfrm>
        </p:spPr>
        <p:txBody>
          <a:bodyPr/>
          <a:lstStyle/>
          <a:p>
            <a:r>
              <a:rPr lang="es-AR" b="1" dirty="0" smtClean="0">
                <a:solidFill>
                  <a:srgbClr val="CCC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 libros</a:t>
            </a:r>
            <a:endParaRPr lang="es-AR" b="1" dirty="0">
              <a:solidFill>
                <a:srgbClr val="CCCC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808" y="1798510"/>
            <a:ext cx="4961192" cy="330144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5805" y="408431"/>
            <a:ext cx="3296603" cy="3296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9404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4000">
        <p15:prstTrans prst="crush"/>
      </p:transition>
    </mc:Choice>
    <mc:Fallback>
      <p:transition spd="slow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30</TotalTime>
  <Words>17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Sector</vt:lpstr>
      <vt:lpstr>Acciones para alejarse de las  pantallas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Acciones para alejarse de las pantallas</dc:title>
  <dc:creator>Laura elizondo</dc:creator>
  <cp:lastModifiedBy>Laura elizondo</cp:lastModifiedBy>
  <cp:revision>4</cp:revision>
  <dcterms:created xsi:type="dcterms:W3CDTF">2024-08-15T23:04:22Z</dcterms:created>
  <dcterms:modified xsi:type="dcterms:W3CDTF">2024-08-15T23:35:14Z</dcterms:modified>
</cp:coreProperties>
</file>