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1476" y="201661"/>
            <a:ext cx="7744462" cy="1610514"/>
          </a:xfrm>
        </p:spPr>
        <p:txBody>
          <a:bodyPr/>
          <a:lstStyle/>
          <a:p>
            <a:pPr algn="ctr"/>
            <a:r>
              <a:rPr lang="es-ES" dirty="0" smtClean="0"/>
              <a:t>Realizar actividades al aire libre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88432" y="2072407"/>
            <a:ext cx="8077506" cy="2832101"/>
          </a:xfrm>
        </p:spPr>
        <p:txBody>
          <a:bodyPr>
            <a:normAutofit fontScale="92500" lnSpcReduction="20000"/>
          </a:bodyPr>
          <a:lstStyle/>
          <a:p>
            <a:pPr algn="ctr"/>
            <a:endParaRPr lang="es-ES" dirty="0" smtClean="0"/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s-ES" sz="4000" dirty="0" smtClean="0"/>
              <a:t>andar en bicicleta</a:t>
            </a: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s-ES" sz="4000" dirty="0" smtClean="0"/>
              <a:t>Pasear en patines</a:t>
            </a: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s-ES" sz="4000" dirty="0" smtClean="0"/>
              <a:t>jugar a la pelota </a:t>
            </a: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s-ES" sz="4000" dirty="0" smtClean="0"/>
              <a:t>salir a caminar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018287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5000">
        <p15:prstTrans prst="airplane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Limitar el tiempo que estamos frente a una pantalla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dirty="0" smtClean="0"/>
              <a:t>Tener control de a que hora empezamos a usarlas y poner una alarma para que nos avise que ya lo hemos usado una o dos horas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07148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5000">
        <p14:window dir="vert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Retirar las pantallas de la habitación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/>
              <a:t>Para lograr un mayor descanso implementar la lectura antes de dormir y </a:t>
            </a:r>
            <a:r>
              <a:rPr lang="es-ES" dirty="0" err="1" smtClean="0"/>
              <a:t>asi</a:t>
            </a:r>
            <a:r>
              <a:rPr lang="es-ES" dirty="0" smtClean="0"/>
              <a:t> ser mas productivo el próximo </a:t>
            </a:r>
            <a:r>
              <a:rPr lang="es-ES" dirty="0" err="1" smtClean="0"/>
              <a:t>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782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 advTm="5000">
        <p:checker/>
      </p:transition>
    </mc:Choice>
    <mc:Fallback>
      <p:transition spd="slow" advClick="0" advTm="5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319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sym typeface="Wingdings" panose="05000000000000000000" pitchFamily="2" charset="2"/>
              </a:rPr>
              <a:t> </a:t>
            </a:r>
            <a:r>
              <a:rPr lang="es-ES" sz="8900" b="1" dirty="0" smtClean="0">
                <a:latin typeface="Algerian" panose="04020705040A02060702" pitchFamily="82" charset="0"/>
              </a:rPr>
              <a:t>Y ESO FUE TODO </a:t>
            </a:r>
            <a:r>
              <a:rPr lang="es-ES" sz="8900" b="1" dirty="0" smtClean="0">
                <a:latin typeface="Algerian" panose="04020705040A02060702" pitchFamily="82" charset="0"/>
                <a:sym typeface="Wingdings" panose="05000000000000000000" pitchFamily="2" charset="2"/>
              </a:rPr>
              <a:t></a:t>
            </a:r>
            <a:r>
              <a:rPr lang="es-ES" sz="8900" b="1" dirty="0" smtClean="0">
                <a:latin typeface="Algerian" panose="04020705040A02060702" pitchFamily="82" charset="0"/>
              </a:rPr>
              <a:t>SEÑO</a:t>
            </a:r>
            <a:r>
              <a:rPr lang="es-ES" sz="8900" b="1" dirty="0" smtClean="0">
                <a:latin typeface="Algerian" panose="04020705040A02060702" pitchFamily="82" charset="0"/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 flipV="1">
            <a:off x="2618508" y="3433154"/>
            <a:ext cx="3807231" cy="1778925"/>
          </a:xfrm>
        </p:spPr>
        <p:txBody>
          <a:bodyPr>
            <a:noAutofit/>
          </a:bodyPr>
          <a:lstStyle/>
          <a:p>
            <a:pPr marL="2743200" lvl="6" indent="0" algn="ctr">
              <a:buNone/>
            </a:pPr>
            <a:endParaRPr lang="es-ES" sz="7400" b="1" dirty="0">
              <a:solidFill>
                <a:schemeClr val="accent2">
                  <a:lumMod val="60000"/>
                  <a:lumOff val="40000"/>
                </a:schemeClr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5784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3000">
        <p15:prstTrans prst="curtains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86</Words>
  <Application>Microsoft Office PowerPoint</Application>
  <PresentationFormat>Panorámica</PresentationFormat>
  <Paragraphs>11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Algerian</vt:lpstr>
      <vt:lpstr>Arial</vt:lpstr>
      <vt:lpstr>Trebuchet MS</vt:lpstr>
      <vt:lpstr>Wingdings</vt:lpstr>
      <vt:lpstr>Wingdings 3</vt:lpstr>
      <vt:lpstr>Faceta</vt:lpstr>
      <vt:lpstr>Realizar actividades al aire libre</vt:lpstr>
      <vt:lpstr>Limitar el tiempo que estamos frente a una pantalla</vt:lpstr>
      <vt:lpstr>Retirar las pantallas de la habitación</vt:lpstr>
      <vt:lpstr> Y ESO FUE TODO SEÑO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Realizar actividades al aire libreP</dc:title>
  <dc:creator>USER</dc:creator>
  <cp:lastModifiedBy>USER</cp:lastModifiedBy>
  <cp:revision>5</cp:revision>
  <dcterms:created xsi:type="dcterms:W3CDTF">2024-08-15T23:55:23Z</dcterms:created>
  <dcterms:modified xsi:type="dcterms:W3CDTF">2024-08-16T00:40:26Z</dcterms:modified>
</cp:coreProperties>
</file>