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4866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7112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7353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2690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5725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32841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3713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1107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9148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305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50821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699974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576680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6810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96087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3593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094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AA3D7-A238-475C-B493-B2849C218556}" type="datetimeFigureOut">
              <a:rPr lang="es-AR" smtClean="0"/>
              <a:t>16/8/2024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F9009-AE8E-478C-A607-F3DD86002F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08101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ADC7E0-C1F8-4082-A1CC-0789E4C645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Comer bien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72BE3B-48AB-4441-B7F9-1F46B3086D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Comer bien es importante para el metabolismo y </a:t>
            </a:r>
            <a:r>
              <a:rPr lang="es-ES" dirty="0" err="1"/>
              <a:t>nutricion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48178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5000">
        <p:circle/>
      </p:transition>
    </mc:Choice>
    <mc:Fallback>
      <p:transition spd="slow" advClick="0" advTm="500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27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3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30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15" tmFilter="0, 0; 0.125,0.2665; 0.25,0.4; 0.375,0.465; 0.5,0.5;  0.625,0.535; 0.75,0.6; 0.875,0.7335; 1,1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5" tmFilter="0, 0; 0.125,0.2665; 0.25,0.4; 0.375,0.465; 0.5,0.5;  0.625,0.535; 0.75,0.6; 0.875,0.7335; 1,1">
                                          <p:stCondLst>
                                            <p:cond delay="20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33">
                                          <p:stCondLst>
                                            <p:cond delay="8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207" decel="50000">
                                          <p:stCondLst>
                                            <p:cond delay="84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3">
                                          <p:stCondLst>
                                            <p:cond delay="164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207" decel="50000">
                                          <p:stCondLst>
                                            <p:cond delay="167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33">
                                          <p:stCondLst>
                                            <p:cond delay="205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207" decel="50000">
                                          <p:stCondLst>
                                            <p:cond delay="20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33">
                                          <p:stCondLst>
                                            <p:cond delay="226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207" decel="50000">
                                          <p:stCondLst>
                                            <p:cond delay="229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96638A-C7C8-4673-8802-8514FCB0FE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E36BC9-D453-4802-BD55-27755D50BD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Si comes mucha comida podría hacerte mal y traerte mal </a:t>
            </a:r>
            <a:r>
              <a:rPr lang="es-ES" dirty="0" err="1"/>
              <a:t>nutricion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622526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ageCurlDouble"/>
      </p:transition>
    </mc:Choice>
    <mc:Fallback>
      <p:transition spd="slow" advTm="5000">
        <p:fade/>
      </p:transition>
    </mc:Fallback>
  </mc:AlternateContent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TM04033937[[fn=Estela de condensación]]</Template>
  <TotalTime>4</TotalTime>
  <Words>22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Estela de condensación</vt:lpstr>
      <vt:lpstr>Comer bien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Comer bien</dc:title>
  <dc:creator>mateocervantesalvarez@gmail.com</dc:creator>
  <cp:lastModifiedBy>mateocervantesalvarez@gmail.com</cp:lastModifiedBy>
  <cp:revision>1</cp:revision>
  <dcterms:created xsi:type="dcterms:W3CDTF">2024-08-16T18:42:10Z</dcterms:created>
  <dcterms:modified xsi:type="dcterms:W3CDTF">2024-08-16T18:46:51Z</dcterms:modified>
</cp:coreProperties>
</file>