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9" r:id="rId2"/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96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038B-0074-4344-9568-CCCAF2990D12}" type="datetimeFigureOut">
              <a:rPr lang="es-ES" smtClean="0"/>
              <a:t>21/08/2024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3521EDE-941E-460C-A9B8-393AE473A76A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038B-0074-4344-9568-CCCAF2990D12}" type="datetimeFigureOut">
              <a:rPr lang="es-ES" smtClean="0"/>
              <a:t>21/08/2024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21EDE-941E-460C-A9B8-393AE473A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038B-0074-4344-9568-CCCAF2990D12}" type="datetimeFigureOut">
              <a:rPr lang="es-ES" smtClean="0"/>
              <a:t>21/08/2024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21EDE-941E-460C-A9B8-393AE473A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038B-0074-4344-9568-CCCAF2990D12}" type="datetimeFigureOut">
              <a:rPr lang="es-ES" smtClean="0"/>
              <a:t>21/08/2024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21EDE-941E-460C-A9B8-393AE473A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038B-0074-4344-9568-CCCAF2990D12}" type="datetimeFigureOut">
              <a:rPr lang="es-ES" smtClean="0"/>
              <a:t>21/08/2024</a:t>
            </a:fld>
            <a:endParaRPr lang="es-E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21EDE-941E-460C-A9B8-393AE473A76A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038B-0074-4344-9568-CCCAF2990D12}" type="datetimeFigureOut">
              <a:rPr lang="es-ES" smtClean="0"/>
              <a:t>21/08/2024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21EDE-941E-460C-A9B8-393AE473A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038B-0074-4344-9568-CCCAF2990D12}" type="datetimeFigureOut">
              <a:rPr lang="es-ES" smtClean="0"/>
              <a:t>21/08/2024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21EDE-941E-460C-A9B8-393AE473A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038B-0074-4344-9568-CCCAF2990D12}" type="datetimeFigureOut">
              <a:rPr lang="es-ES" smtClean="0"/>
              <a:t>21/08/2024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21EDE-941E-460C-A9B8-393AE473A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038B-0074-4344-9568-CCCAF2990D12}" type="datetimeFigureOut">
              <a:rPr lang="es-ES" smtClean="0"/>
              <a:t>21/08/2024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21EDE-941E-460C-A9B8-393AE473A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038B-0074-4344-9568-CCCAF2990D12}" type="datetimeFigureOut">
              <a:rPr lang="es-ES" smtClean="0"/>
              <a:t>21/08/2024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21EDE-941E-460C-A9B8-393AE473A76A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038B-0074-4344-9568-CCCAF2990D12}" type="datetimeFigureOut">
              <a:rPr lang="es-ES" smtClean="0"/>
              <a:t>21/08/2024</a:t>
            </a:fld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21EDE-941E-460C-A9B8-393AE473A76A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28A038B-0074-4344-9568-CCCAF2990D12}" type="datetimeFigureOut">
              <a:rPr lang="es-ES" smtClean="0"/>
              <a:t>21/08/2024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3521EDE-941E-460C-A9B8-393AE473A76A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TRABAJO COMPUTACIÓN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9" y="1844824"/>
            <a:ext cx="7992888" cy="4445571"/>
          </a:xfrm>
        </p:spPr>
        <p:txBody>
          <a:bodyPr>
            <a:normAutofit/>
          </a:bodyPr>
          <a:lstStyle/>
          <a:p>
            <a:r>
              <a:rPr lang="es-ES" sz="4800" dirty="0" smtClean="0">
                <a:latin typeface="Algerian" pitchFamily="82" charset="0"/>
              </a:rPr>
              <a:t>Martina Madrid</a:t>
            </a:r>
          </a:p>
          <a:p>
            <a:r>
              <a:rPr lang="es-ES" sz="4800" dirty="0" smtClean="0">
                <a:latin typeface="Algerian" pitchFamily="82" charset="0"/>
              </a:rPr>
              <a:t>5ºA</a:t>
            </a:r>
          </a:p>
          <a:p>
            <a:r>
              <a:rPr lang="es-ES" sz="4800" dirty="0" smtClean="0">
                <a:latin typeface="Algerian" pitchFamily="82" charset="0"/>
              </a:rPr>
              <a:t>Profesora: PAULA MONTERO</a:t>
            </a:r>
            <a:endParaRPr lang="es-ES" sz="4800" dirty="0">
              <a:latin typeface="Algerian" pitchFamily="82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509120"/>
            <a:ext cx="2037606" cy="1705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8909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Básico</a:t>
            </a:r>
          </a:p>
          <a:p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3284984"/>
            <a:ext cx="6629400" cy="1219201"/>
          </a:xfrm>
        </p:spPr>
        <p:txBody>
          <a:bodyPr/>
          <a:lstStyle/>
          <a:p>
            <a:r>
              <a:rPr lang="es-ES" dirty="0" err="1" smtClean="0">
                <a:latin typeface="20 db" pitchFamily="50" charset="0"/>
              </a:rPr>
              <a:t>Power</a:t>
            </a:r>
            <a:r>
              <a:rPr lang="es-ES" dirty="0" smtClean="0">
                <a:latin typeface="20 db" pitchFamily="50" charset="0"/>
              </a:rPr>
              <a:t> Point</a:t>
            </a:r>
            <a:endParaRPr lang="es-ES" dirty="0">
              <a:latin typeface="20 db" pitchFamily="50" charset="0"/>
            </a:endParaRPr>
          </a:p>
        </p:txBody>
      </p:sp>
      <p:pic>
        <p:nvPicPr>
          <p:cNvPr id="1026" name="Picture 2" descr="Computadora de escritorio dibujo, computadora, texto, computadora, dibujos  animados png | Klipart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88640"/>
            <a:ext cx="3868738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2278701"/>
      </p:ext>
    </p:extLst>
  </p:cSld>
  <p:clrMapOvr>
    <a:masterClrMapping/>
  </p:clrMapOvr>
  <p:transition spd="slow" advClick="0" advTm="5500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latin typeface="Cooper Black" pitchFamily="18" charset="0"/>
              </a:rPr>
              <a:t>¿Cuál es la función de POWER POINT?</a:t>
            </a:r>
            <a:endParaRPr lang="es-ES" dirty="0">
              <a:latin typeface="Cooper Black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700808"/>
            <a:ext cx="8219256" cy="5040560"/>
          </a:xfrm>
        </p:spPr>
        <p:txBody>
          <a:bodyPr>
            <a:normAutofit/>
          </a:bodyPr>
          <a:lstStyle/>
          <a:p>
            <a:r>
              <a:rPr lang="es-ES" dirty="0"/>
              <a:t>Se trata de un software que permite realizar presentaciones a través de diapositivas. El programa contempla la posibilidad de utilizar texto, imágenes, música y animaciones.</a:t>
            </a:r>
            <a:endParaRPr lang="es-ES" dirty="0"/>
          </a:p>
        </p:txBody>
      </p:sp>
      <p:pic>
        <p:nvPicPr>
          <p:cNvPr id="2050" name="Picture 2" descr="Curso Power Point - Skille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3356992"/>
            <a:ext cx="5688632" cy="3161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064522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20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chemeClr val="accent2"/>
                </a:solidFill>
                <a:latin typeface="Arial Black" pitchFamily="34" charset="0"/>
              </a:rPr>
              <a:t>¿Qué IMPORTANCIA TIENE POWER POINT?</a:t>
            </a:r>
            <a:endParaRPr lang="es-ES" dirty="0">
              <a:solidFill>
                <a:schemeClr val="accent2"/>
              </a:solidFill>
              <a:latin typeface="Arial Black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F</a:t>
            </a:r>
            <a:r>
              <a:rPr lang="es-ES" dirty="0" smtClean="0"/>
              <a:t>acilita </a:t>
            </a:r>
            <a:r>
              <a:rPr lang="es-ES" dirty="0"/>
              <a:t>la creación y presentación de proyectos, mejorando sus habilidades de comunicación y expresión.</a:t>
            </a:r>
            <a:endParaRPr lang="es-ES" dirty="0"/>
          </a:p>
        </p:txBody>
      </p:sp>
      <p:pic>
        <p:nvPicPr>
          <p:cNvPr id="3074" name="Picture 2" descr="Qué es PowerPoint y para qué sirv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996952"/>
            <a:ext cx="4805264" cy="2895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49482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ticario">
  <a:themeElements>
    <a:clrScheme name="Boticario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Boticario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oticari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48</TotalTime>
  <Words>50</Words>
  <Application>Microsoft Office PowerPoint</Application>
  <PresentationFormat>Presentación en pantalla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Boticario</vt:lpstr>
      <vt:lpstr>TRABAJO COMPUTACIÓN</vt:lpstr>
      <vt:lpstr>Power Point</vt:lpstr>
      <vt:lpstr>¿Cuál es la función de POWER POINT?</vt:lpstr>
      <vt:lpstr>¿Qué IMPORTANCIA TIENE POWER POINT?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 Point</dc:title>
  <dc:creator>Usuario</dc:creator>
  <cp:lastModifiedBy>Usuario</cp:lastModifiedBy>
  <cp:revision>5</cp:revision>
  <dcterms:created xsi:type="dcterms:W3CDTF">2024-08-22T00:06:33Z</dcterms:created>
  <dcterms:modified xsi:type="dcterms:W3CDTF">2024-08-22T00:55:26Z</dcterms:modified>
</cp:coreProperties>
</file>