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7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21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94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98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30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2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94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1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556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96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8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05AD1-1388-4802-84D4-943C308DB579}" type="datetimeFigureOut">
              <a:rPr lang="es-ES_tradnl" smtClean="0"/>
              <a:t>22/08/2024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25AF88F-CBEB-4CA5-8130-731F38C8206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14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F9E883-32B9-DF4E-7CBD-84161F58AE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Trabajo de computación                      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15783C-CC64-D23C-0E76-983EC93F8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451905"/>
          </a:xfrm>
        </p:spPr>
        <p:txBody>
          <a:bodyPr/>
          <a:lstStyle/>
          <a:p>
            <a:r>
              <a:rPr lang="es-ES" dirty="0"/>
              <a:t>Tips para no pasar tanto tiempo en las pantallas</a:t>
            </a:r>
          </a:p>
          <a:p>
            <a:r>
              <a:rPr lang="es-ES_tradnl" dirty="0"/>
              <a:t> 1 Jugar con los amigos</a:t>
            </a:r>
          </a:p>
          <a:p>
            <a:r>
              <a:rPr lang="es-ES_tradnl" dirty="0"/>
              <a:t>2 Dibujar</a:t>
            </a:r>
          </a:p>
          <a:p>
            <a:r>
              <a:rPr lang="es-ES_tradnl" dirty="0"/>
              <a:t>3 Pintar dibujos</a:t>
            </a:r>
          </a:p>
          <a:p>
            <a:r>
              <a:rPr lang="es-ES_tradnl" dirty="0"/>
              <a:t>4 Leer un libro</a:t>
            </a:r>
          </a:p>
          <a:p>
            <a:r>
              <a:rPr lang="es-ES_tradnl" dirty="0"/>
              <a:t>5 Pasar tiempo en familia</a:t>
            </a:r>
          </a:p>
          <a:p>
            <a:r>
              <a:rPr lang="es-ES_tradnl" dirty="0"/>
              <a:t>6 Meditar </a:t>
            </a:r>
          </a:p>
        </p:txBody>
      </p:sp>
    </p:spTree>
    <p:extLst>
      <p:ext uri="{BB962C8B-B14F-4D97-AF65-F5344CB8AC3E}">
        <p14:creationId xmlns:p14="http://schemas.microsoft.com/office/powerpoint/2010/main" val="237775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CD9750-A8AE-CBB2-2F3C-86BE24A3D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 IMPORTANTE  HABLAR </a:t>
            </a:r>
            <a:endParaRPr lang="es-ES_tradnl" dirty="0"/>
          </a:p>
        </p:txBody>
      </p:sp>
      <p:pic>
        <p:nvPicPr>
          <p:cNvPr id="1026" name="Picture 2" descr="6 tips para reducir el tiempo en pantalla">
            <a:extLst>
              <a:ext uri="{FF2B5EF4-FFF2-40B4-BE49-F238E27FC236}">
                <a16:creationId xmlns:a16="http://schemas.microsoft.com/office/drawing/2014/main" id="{BD6234AE-DADC-B3AB-F6E1-4C4C6AFAE6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885" y="2016125"/>
            <a:ext cx="5182554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35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345B9-80EB-D19C-5C4E-880CD49E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DISFRUTAR MOMENTOS EN FAMILIA </a:t>
            </a:r>
            <a:endParaRPr lang="es-ES_tradnl" dirty="0"/>
          </a:p>
        </p:txBody>
      </p:sp>
      <p:pic>
        <p:nvPicPr>
          <p:cNvPr id="2050" name="Picture 2" descr="Sugerencias para limitar el tiempo de pantalla | NIH MedlinePlus Magazine">
            <a:extLst>
              <a:ext uri="{FF2B5EF4-FFF2-40B4-BE49-F238E27FC236}">
                <a16:creationId xmlns:a16="http://schemas.microsoft.com/office/drawing/2014/main" id="{BC336051-CDB1-20DE-95CE-F2F25A48E2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567" y="2016125"/>
            <a:ext cx="5759191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16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511B5-46DA-4A6E-A5FF-E5C2BD20F7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 verdadero valor de la amistad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84BC9B-F451-BB4E-2FE0-D38A03E16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6944" y="4307906"/>
            <a:ext cx="4117907" cy="200919"/>
          </a:xfrm>
        </p:spPr>
        <p:txBody>
          <a:bodyPr>
            <a:normAutofit fontScale="25000" lnSpcReduction="20000"/>
          </a:bodyPr>
          <a:lstStyle/>
          <a:p>
            <a:endParaRPr lang="es-ES_tradnl" dirty="0"/>
          </a:p>
        </p:txBody>
      </p:sp>
      <p:pic>
        <p:nvPicPr>
          <p:cNvPr id="4098" name="Picture 2" descr="Importancia del juego en los niños | Blog de Mindic">
            <a:extLst>
              <a:ext uri="{FF2B5EF4-FFF2-40B4-BE49-F238E27FC236}">
                <a16:creationId xmlns:a16="http://schemas.microsoft.com/office/drawing/2014/main" id="{277FE690-D27F-94D3-BDD1-7994B7C36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714" y="3568389"/>
            <a:ext cx="4468586" cy="286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54505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47</Words>
  <Application>Microsoft Office PowerPoint</Application>
  <PresentationFormat>Panorámica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Galería</vt:lpstr>
      <vt:lpstr>Trabajo de computación                      </vt:lpstr>
      <vt:lpstr>ES IMPORTANTE  HABLAR </vt:lpstr>
      <vt:lpstr>DISFRUTAR MOMENTOS EN FAMILIA </vt:lpstr>
      <vt:lpstr>El verdadero valor de la amistad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de computación                      </dc:title>
  <dc:creator>MARCOSSOTOELIZONDO</dc:creator>
  <cp:lastModifiedBy>MARCOSSOTOELIZONDO</cp:lastModifiedBy>
  <cp:revision>1</cp:revision>
  <dcterms:created xsi:type="dcterms:W3CDTF">2024-08-22T23:59:36Z</dcterms:created>
  <dcterms:modified xsi:type="dcterms:W3CDTF">2024-08-23T00:09:31Z</dcterms:modified>
</cp:coreProperties>
</file>