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13DDB7F-A619-4658-9EE1-D3C9A93DC741}" type="datetimeFigureOut">
              <a:rPr lang="es-ES" smtClean="0"/>
              <a:t>22/08/2024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24DD378-6065-4D26-B288-373B084E0D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DB7F-A619-4658-9EE1-D3C9A93DC741}" type="datetimeFigureOut">
              <a:rPr lang="es-ES" smtClean="0"/>
              <a:t>22/08/2024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D378-6065-4D26-B288-373B084E0D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DB7F-A619-4658-9EE1-D3C9A93DC741}" type="datetimeFigureOut">
              <a:rPr lang="es-ES" smtClean="0"/>
              <a:t>22/08/2024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D378-6065-4D26-B288-373B084E0D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13DDB7F-A619-4658-9EE1-D3C9A93DC741}" type="datetimeFigureOut">
              <a:rPr lang="es-ES" smtClean="0"/>
              <a:t>22/08/2024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D378-6065-4D26-B288-373B084E0D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13DDB7F-A619-4658-9EE1-D3C9A93DC741}" type="datetimeFigureOut">
              <a:rPr lang="es-ES" smtClean="0"/>
              <a:t>22/08/2024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24DD378-6065-4D26-B288-373B084E0D7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13DDB7F-A619-4658-9EE1-D3C9A93DC741}" type="datetimeFigureOut">
              <a:rPr lang="es-ES" smtClean="0"/>
              <a:t>22/08/2024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24DD378-6065-4D26-B288-373B084E0D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13DDB7F-A619-4658-9EE1-D3C9A93DC741}" type="datetimeFigureOut">
              <a:rPr lang="es-ES" smtClean="0"/>
              <a:t>22/08/2024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24DD378-6065-4D26-B288-373B084E0D79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DB7F-A619-4658-9EE1-D3C9A93DC741}" type="datetimeFigureOut">
              <a:rPr lang="es-ES" smtClean="0"/>
              <a:t>22/08/2024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DD378-6065-4D26-B288-373B084E0D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13DDB7F-A619-4658-9EE1-D3C9A93DC741}" type="datetimeFigureOut">
              <a:rPr lang="es-ES" smtClean="0"/>
              <a:t>22/08/2024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24DD378-6065-4D26-B288-373B084E0D7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13DDB7F-A619-4658-9EE1-D3C9A93DC741}" type="datetimeFigureOut">
              <a:rPr lang="es-ES" smtClean="0"/>
              <a:t>22/08/2024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24DD378-6065-4D26-B288-373B084E0D79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13DDB7F-A619-4658-9EE1-D3C9A93DC741}" type="datetimeFigureOut">
              <a:rPr lang="es-ES" smtClean="0"/>
              <a:t>22/08/2024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24DD378-6065-4D26-B288-373B084E0D79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13DDB7F-A619-4658-9EE1-D3C9A93DC741}" type="datetimeFigureOut">
              <a:rPr lang="es-ES" smtClean="0"/>
              <a:t>22/08/2024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24DD378-6065-4D26-B288-373B084E0D79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ACCIONES PARA EVITAR EL USO DE LAS PANTALLAS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774030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322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LEER UN LIBRO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4276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14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HACER UN DEPORTE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00" y="1882775"/>
            <a:ext cx="812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6288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CREAR JUEGOS O JUGUETES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7336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36041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4536504" cy="277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280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</TotalTime>
  <Words>18</Words>
  <Application>Microsoft Office PowerPoint</Application>
  <PresentationFormat>Presentación en pantalla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Brío</vt:lpstr>
      <vt:lpstr>ACCIONES PARA EVITAR EL USO DE LAS PANTALLAS</vt:lpstr>
      <vt:lpstr>LEER UN LIBRO</vt:lpstr>
      <vt:lpstr>HACER UN DEPORTE</vt:lpstr>
      <vt:lpstr>CREAR JUEGOS O JUGUETES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ACCIONES PARA EVITAR EL USO DE LAS PANTALLAS</dc:title>
  <dc:creator>Luffi</dc:creator>
  <cp:lastModifiedBy>Luffi</cp:lastModifiedBy>
  <cp:revision>4</cp:revision>
  <dcterms:created xsi:type="dcterms:W3CDTF">2024-08-22T21:49:41Z</dcterms:created>
  <dcterms:modified xsi:type="dcterms:W3CDTF">2024-08-22T22:37:33Z</dcterms:modified>
</cp:coreProperties>
</file>