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DA6E4B1-4F93-4188-92C3-CBAC01C198FB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63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147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7759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9774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9277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4013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5158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1959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32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102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914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957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804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835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760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513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998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991CF0-F416-4FE9-9057-FC301691B0EC}" type="datetimeFigureOut">
              <a:rPr lang="es-AR" smtClean="0"/>
              <a:t>23/8/2024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C4D56-972F-42CE-9D76-25E87050AD4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4805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E4154-BD1C-4110-8EC4-25BB6553E3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dirty="0"/>
              <a:t>El tiempo frente a una pantalla y los efectos negativos de este en adultos y niños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9BEBD8-65E9-4999-9154-B3CFCD5D3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H="1" flipV="1">
            <a:off x="4253944" y="4598503"/>
            <a:ext cx="3021497" cy="1681920"/>
          </a:xfrm>
        </p:spPr>
        <p:txBody>
          <a:bodyPr>
            <a:normAutofit/>
          </a:bodyPr>
          <a:lstStyle/>
          <a:p>
            <a:r>
              <a:rPr lang="es-ES" dirty="0"/>
              <a:t> </a:t>
            </a:r>
          </a:p>
          <a:p>
            <a:r>
              <a:rPr lang="es-ES" dirty="0"/>
              <a:t>Cosas que me alejan de las pantallas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63025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D6F1C-D6D0-4D84-A349-53EE66A18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               Practicar deporte!!!!</a:t>
            </a:r>
            <a:endParaRPr lang="es-AR" dirty="0"/>
          </a:p>
        </p:txBody>
      </p:sp>
      <p:pic>
        <p:nvPicPr>
          <p:cNvPr id="2050" name="Picture 2" descr="170 ideas de Futbol en 2024 | futbol, dibujos de futbol ...">
            <a:extLst>
              <a:ext uri="{FF2B5EF4-FFF2-40B4-BE49-F238E27FC236}">
                <a16:creationId xmlns:a16="http://schemas.microsoft.com/office/drawing/2014/main" id="{904B909D-22B8-4828-B142-FAE09815D18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79007" y="2052638"/>
            <a:ext cx="4195762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783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81522-704A-4E8B-96D3-CD8573A1D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 Dibujar me aleja de las pantallas</a:t>
            </a:r>
            <a:endParaRPr lang="es-AR" dirty="0"/>
          </a:p>
        </p:txBody>
      </p:sp>
      <p:pic>
        <p:nvPicPr>
          <p:cNvPr id="3074" name="Picture 2" descr="Niño dibujando en vector de dibujos animados de mesa ...">
            <a:extLst>
              <a:ext uri="{FF2B5EF4-FFF2-40B4-BE49-F238E27FC236}">
                <a16:creationId xmlns:a16="http://schemas.microsoft.com/office/drawing/2014/main" id="{82FE27A4-C6E3-4E0C-B132-A1B77E697B3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80778" y="2052638"/>
            <a:ext cx="4392219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202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1DF10-6577-4631-973C-4295CC53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                Pasear en bici!!!</a:t>
            </a:r>
            <a:endParaRPr lang="es-AR" dirty="0"/>
          </a:p>
        </p:txBody>
      </p:sp>
      <p:pic>
        <p:nvPicPr>
          <p:cNvPr id="4098" name="Picture 2" descr="923 Niño En Bicicleta High Res Illustrations - Getty Images">
            <a:extLst>
              <a:ext uri="{FF2B5EF4-FFF2-40B4-BE49-F238E27FC236}">
                <a16:creationId xmlns:a16="http://schemas.microsoft.com/office/drawing/2014/main" id="{CB2635B5-3BEB-4834-BC9A-342B18802DB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4200" y="3449479"/>
            <a:ext cx="1865376" cy="140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352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41</Words>
  <Application>Microsoft Office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 El tiempo frente a una pantalla y los efectos negativos de este en adultos y niños</vt:lpstr>
      <vt:lpstr>                      Practicar deporte!!!!</vt:lpstr>
      <vt:lpstr>        Dibujar me aleja de las pantallas</vt:lpstr>
      <vt:lpstr>                       Pasear en bici!!!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Maxi</dc:creator>
  <cp:lastModifiedBy>Maxi</cp:lastModifiedBy>
  <cp:revision>3</cp:revision>
  <dcterms:created xsi:type="dcterms:W3CDTF">2024-08-24T02:24:36Z</dcterms:created>
  <dcterms:modified xsi:type="dcterms:W3CDTF">2024-08-24T02:45:43Z</dcterms:modified>
</cp:coreProperties>
</file>