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60"/>
  </p:normalViewPr>
  <p:slideViewPr>
    <p:cSldViewPr snapToGrid="0">
      <p:cViewPr>
        <p:scale>
          <a:sx n="71" d="100"/>
          <a:sy n="71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F469F-82CC-2A47-431E-ADB37E427E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9067" y="1261536"/>
            <a:ext cx="7197726" cy="2421464"/>
          </a:xfrm>
        </p:spPr>
        <p:txBody>
          <a:bodyPr/>
          <a:lstStyle/>
          <a:p>
            <a:r>
              <a:rPr lang="es-AR" dirty="0"/>
              <a:t>Como dejar de estar de usar el celular ,computadora </a:t>
            </a:r>
            <a:r>
              <a:rPr lang="es-AR" dirty="0" err="1"/>
              <a:t>etc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50C17B-2980-CBA6-082E-3404711AC3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80074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1394">
        <p14:ripple/>
      </p:transition>
    </mc:Choice>
    <mc:Fallback>
      <p:transition spd="slow" advTm="139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118050-C3D2-2E96-57D0-59F394F70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Paso numero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90CE5D-D944-878D-A4B9-0C3F807D1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Guardar </a:t>
            </a:r>
            <a:r>
              <a:rPr lang="es-AR" sz="2000" dirty="0"/>
              <a:t>todos los objetos electrónicos  apagar  teles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87566132"/>
      </p:ext>
    </p:extLst>
  </p:cSld>
  <p:clrMapOvr>
    <a:masterClrMapping/>
  </p:clrMapOvr>
  <p:transition spd="slow" advTm="2487"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8CB792-A718-0907-FA8F-CDEAD0056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Paso numero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07AD00-0B41-4D1A-1D5B-D04CBF871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Salir a jugar ala plaza  parque calle </a:t>
            </a:r>
            <a:r>
              <a:rPr lang="es-AR" dirty="0" err="1"/>
              <a:t>etc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78770750"/>
      </p:ext>
    </p:extLst>
  </p:cSld>
  <p:clrMapOvr>
    <a:masterClrMapping/>
  </p:clrMapOvr>
  <p:transition spd="slow" advTm="2676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7F2192-7EB1-85E4-231E-874C1A41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Paso numero 3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8212DA-1CDE-BD6C-9A2D-4B077016D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Llegar cenar y irse a dormir</a:t>
            </a:r>
          </a:p>
        </p:txBody>
      </p:sp>
    </p:spTree>
    <p:extLst>
      <p:ext uri="{BB962C8B-B14F-4D97-AF65-F5344CB8AC3E}">
        <p14:creationId xmlns:p14="http://schemas.microsoft.com/office/powerpoint/2010/main" val="4124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1177">
        <p14:flip dir="r"/>
      </p:transition>
    </mc:Choice>
    <mc:Fallback>
      <p:transition spd="slow" advTm="1177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41</Words>
  <Application>Microsoft Office PowerPoint</Application>
  <PresentationFormat>Panorámica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Como dejar de estar de usar el celular ,computadora etc</vt:lpstr>
      <vt:lpstr>Paso numero 1</vt:lpstr>
      <vt:lpstr>Paso numero 2</vt:lpstr>
      <vt:lpstr>Paso numero 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andres g</dc:creator>
  <cp:lastModifiedBy>andres g</cp:lastModifiedBy>
  <cp:revision>2</cp:revision>
  <dcterms:created xsi:type="dcterms:W3CDTF">2024-08-24T18:00:56Z</dcterms:created>
  <dcterms:modified xsi:type="dcterms:W3CDTF">2024-08-24T18:24:13Z</dcterms:modified>
</cp:coreProperties>
</file>