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67056" y="665163"/>
            <a:ext cx="8791575" cy="2387600"/>
          </a:xfrm>
        </p:spPr>
        <p:txBody>
          <a:bodyPr>
            <a:noAutofit/>
          </a:bodyPr>
          <a:lstStyle/>
          <a:p>
            <a:r>
              <a:rPr lang="es-MX" sz="5000" dirty="0" smtClean="0"/>
              <a:t>Como alejarse de las pantallas</a:t>
            </a:r>
            <a:endParaRPr lang="en-US" sz="5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2900" dirty="0" smtClean="0"/>
              <a:t>Jugar al futbol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4232582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MX" sz="9600" dirty="0" smtClean="0"/>
              <a:t>dormir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6514324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9600" dirty="0" smtClean="0"/>
              <a:t>meditar</a:t>
            </a:r>
            <a:endParaRPr lang="en-US" sz="96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55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24618" y="704351"/>
            <a:ext cx="8791575" cy="2387600"/>
          </a:xfrm>
        </p:spPr>
        <p:txBody>
          <a:bodyPr>
            <a:normAutofit/>
          </a:bodyPr>
          <a:lstStyle/>
          <a:p>
            <a:r>
              <a:rPr lang="es-MX" sz="7200" dirty="0" smtClean="0"/>
              <a:t>jugar a las cartas</a:t>
            </a:r>
            <a:endParaRPr lang="en-US" sz="7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813311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33</TotalTime>
  <Words>14</Words>
  <Application>Microsoft Office PowerPoint</Application>
  <PresentationFormat>Panorámica</PresentationFormat>
  <Paragraphs>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Tw Cen MT</vt:lpstr>
      <vt:lpstr>Circuito</vt:lpstr>
      <vt:lpstr>Como alejarse de las pantallas</vt:lpstr>
      <vt:lpstr>Presentación de PowerPoint</vt:lpstr>
      <vt:lpstr>meditar</vt:lpstr>
      <vt:lpstr>jugar a las cartas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alejarse de las pantallas</dc:title>
  <dc:creator>Samsung</dc:creator>
  <cp:lastModifiedBy>Samsung</cp:lastModifiedBy>
  <cp:revision>4</cp:revision>
  <dcterms:created xsi:type="dcterms:W3CDTF">2024-08-27T02:28:27Z</dcterms:created>
  <dcterms:modified xsi:type="dcterms:W3CDTF">2024-08-27T03:02:07Z</dcterms:modified>
</cp:coreProperties>
</file>