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2CF7-41D0-409C-AFF8-99A1958CDCE7}" type="datetimeFigureOut">
              <a:rPr lang="es-AR" smtClean="0"/>
              <a:t>30/8/2024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B8D2-7A09-4B41-AF6F-614D0178D3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136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2CF7-41D0-409C-AFF8-99A1958CDCE7}" type="datetimeFigureOut">
              <a:rPr lang="es-AR" smtClean="0"/>
              <a:t>30/8/2024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B8D2-7A09-4B41-AF6F-614D0178D3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094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2CF7-41D0-409C-AFF8-99A1958CDCE7}" type="datetimeFigureOut">
              <a:rPr lang="es-AR" smtClean="0"/>
              <a:t>30/8/2024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B8D2-7A09-4B41-AF6F-614D0178D3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426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2CF7-41D0-409C-AFF8-99A1958CDCE7}" type="datetimeFigureOut">
              <a:rPr lang="es-AR" smtClean="0"/>
              <a:t>30/8/2024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B8D2-7A09-4B41-AF6F-614D0178D3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757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2CF7-41D0-409C-AFF8-99A1958CDCE7}" type="datetimeFigureOut">
              <a:rPr lang="es-AR" smtClean="0"/>
              <a:t>30/8/2024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B8D2-7A09-4B41-AF6F-614D0178D3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3003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2CF7-41D0-409C-AFF8-99A1958CDCE7}" type="datetimeFigureOut">
              <a:rPr lang="es-AR" smtClean="0"/>
              <a:t>30/8/2024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B8D2-7A09-4B41-AF6F-614D0178D3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058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2CF7-41D0-409C-AFF8-99A1958CDCE7}" type="datetimeFigureOut">
              <a:rPr lang="es-AR" smtClean="0"/>
              <a:t>30/8/2024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B8D2-7A09-4B41-AF6F-614D0178D3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126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2CF7-41D0-409C-AFF8-99A1958CDCE7}" type="datetimeFigureOut">
              <a:rPr lang="es-AR" smtClean="0"/>
              <a:t>30/8/2024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B8D2-7A09-4B41-AF6F-614D0178D3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53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2CF7-41D0-409C-AFF8-99A1958CDCE7}" type="datetimeFigureOut">
              <a:rPr lang="es-AR" smtClean="0"/>
              <a:t>30/8/2024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B8D2-7A09-4B41-AF6F-614D0178D3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587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2CF7-41D0-409C-AFF8-99A1958CDCE7}" type="datetimeFigureOut">
              <a:rPr lang="es-AR" smtClean="0"/>
              <a:t>30/8/2024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B8D2-7A09-4B41-AF6F-614D0178D3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499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2CF7-41D0-409C-AFF8-99A1958CDCE7}" type="datetimeFigureOut">
              <a:rPr lang="es-AR" smtClean="0"/>
              <a:t>30/8/2024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B8D2-7A09-4B41-AF6F-614D0178D3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911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A2CF7-41D0-409C-AFF8-99A1958CDCE7}" type="datetimeFigureOut">
              <a:rPr lang="es-AR" smtClean="0"/>
              <a:t>30/8/2024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7B8D2-7A09-4B41-AF6F-614D0178D33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295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Cosas para dejar la pantalla</a:t>
            </a:r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ym typeface="Wingdings" panose="05000000000000000000" pitchFamily="2" charset="2"/>
              </a:rPr>
              <a:t></a:t>
            </a:r>
            <a:endParaRPr lang="es-AR" dirty="0"/>
          </a:p>
        </p:txBody>
      </p:sp>
      <p:sp>
        <p:nvSpPr>
          <p:cNvPr id="4" name="Estrella de 5 puntas 3"/>
          <p:cNvSpPr/>
          <p:nvPr/>
        </p:nvSpPr>
        <p:spPr>
          <a:xfrm>
            <a:off x="820882" y="852055"/>
            <a:ext cx="1361209" cy="13300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Estrella de 5 puntas 4"/>
          <p:cNvSpPr/>
          <p:nvPr/>
        </p:nvSpPr>
        <p:spPr>
          <a:xfrm>
            <a:off x="10408228" y="4333009"/>
            <a:ext cx="1447800" cy="168332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903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Salir al patio</a:t>
            </a:r>
            <a:endParaRPr lang="es-AR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497" y="1763785"/>
            <a:ext cx="9913793" cy="4688970"/>
          </a:xfrm>
          <a:prstGeom prst="rect">
            <a:avLst/>
          </a:prstGeom>
        </p:spPr>
      </p:pic>
      <p:sp>
        <p:nvSpPr>
          <p:cNvPr id="6" name="Sol 5"/>
          <p:cNvSpPr/>
          <p:nvPr/>
        </p:nvSpPr>
        <p:spPr>
          <a:xfrm>
            <a:off x="8468591" y="228600"/>
            <a:ext cx="1319645" cy="1381991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2806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Jugar a la pelota</a:t>
            </a:r>
            <a:endParaRPr lang="es-AR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363" y="1825625"/>
            <a:ext cx="7745274" cy="4351338"/>
          </a:xfrm>
          <a:prstGeom prst="rect">
            <a:avLst/>
          </a:prstGeom>
        </p:spPr>
      </p:pic>
      <p:sp>
        <p:nvSpPr>
          <p:cNvPr id="5" name="Cara sonriente 4"/>
          <p:cNvSpPr/>
          <p:nvPr/>
        </p:nvSpPr>
        <p:spPr>
          <a:xfrm>
            <a:off x="8260773" y="270164"/>
            <a:ext cx="1517072" cy="1420524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153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dibujar</a:t>
            </a:r>
            <a:endParaRPr lang="es-AR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0924" y="1475003"/>
            <a:ext cx="6031938" cy="5144005"/>
          </a:xfrm>
          <a:prstGeom prst="rect">
            <a:avLst/>
          </a:prstGeom>
        </p:spPr>
      </p:pic>
      <p:sp>
        <p:nvSpPr>
          <p:cNvPr id="5" name="Corazón 4"/>
          <p:cNvSpPr/>
          <p:nvPr/>
        </p:nvSpPr>
        <p:spPr>
          <a:xfrm>
            <a:off x="9559636" y="665018"/>
            <a:ext cx="1454728" cy="1787237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900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Leer un libro</a:t>
            </a:r>
            <a:endParaRPr lang="es-AR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5609" y="1825625"/>
            <a:ext cx="7824355" cy="4351338"/>
          </a:xfrm>
          <a:prstGeom prst="rect">
            <a:avLst/>
          </a:prstGeom>
        </p:spPr>
      </p:pic>
      <p:sp>
        <p:nvSpPr>
          <p:cNvPr id="5" name="Nube 4"/>
          <p:cNvSpPr/>
          <p:nvPr/>
        </p:nvSpPr>
        <p:spPr>
          <a:xfrm>
            <a:off x="9684327" y="189129"/>
            <a:ext cx="1911928" cy="156902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Elipse 5"/>
          <p:cNvSpPr/>
          <p:nvPr/>
        </p:nvSpPr>
        <p:spPr>
          <a:xfrm>
            <a:off x="9538855" y="1485900"/>
            <a:ext cx="405245" cy="498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Elipse 6"/>
          <p:cNvSpPr/>
          <p:nvPr/>
        </p:nvSpPr>
        <p:spPr>
          <a:xfrm>
            <a:off x="9008918" y="1934153"/>
            <a:ext cx="353291" cy="393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35376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17</Words>
  <Application>Microsoft Office PowerPoint</Application>
  <PresentationFormat>Panorámica</PresentationFormat>
  <Paragraphs>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Tema de Office</vt:lpstr>
      <vt:lpstr>Cosas para dejar la pantalla</vt:lpstr>
      <vt:lpstr>Salir al patio</vt:lpstr>
      <vt:lpstr>Jugar a la pelota</vt:lpstr>
      <vt:lpstr>dibujar</vt:lpstr>
      <vt:lpstr>Leer un libro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Cosas para dejar la pantalla</dc:title>
  <dc:creator>Ire</dc:creator>
  <cp:lastModifiedBy>Ire</cp:lastModifiedBy>
  <cp:revision>3</cp:revision>
  <dcterms:created xsi:type="dcterms:W3CDTF">2024-08-30T18:05:39Z</dcterms:created>
  <dcterms:modified xsi:type="dcterms:W3CDTF">2024-08-30T18:32:30Z</dcterms:modified>
</cp:coreProperties>
</file>