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3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152" y="11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C647266-0402-4479-8031-510E909CAE21}" type="datetimeFigureOut">
              <a:rPr lang="es-AR" smtClean="0"/>
              <a:t>31/8/2024</a:t>
            </a:fld>
            <a:endParaRPr lang="es-A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B0C13AD-5B8B-4141-BD0C-BE641D3CA065}" type="slidenum">
              <a:rPr lang="es-AR" smtClean="0"/>
              <a:t>‹Nº›</a:t>
            </a:fld>
            <a:endParaRPr lang="es-A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47266-0402-4479-8031-510E909CAE21}" type="datetimeFigureOut">
              <a:rPr lang="es-AR" smtClean="0"/>
              <a:t>31/8/2024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C13AD-5B8B-4141-BD0C-BE641D3CA06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47266-0402-4479-8031-510E909CAE21}" type="datetimeFigureOut">
              <a:rPr lang="es-AR" smtClean="0"/>
              <a:t>31/8/2024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C13AD-5B8B-4141-BD0C-BE641D3CA06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47266-0402-4479-8031-510E909CAE21}" type="datetimeFigureOut">
              <a:rPr lang="es-AR" smtClean="0"/>
              <a:t>31/8/2024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C13AD-5B8B-4141-BD0C-BE641D3CA06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47266-0402-4479-8031-510E909CAE21}" type="datetimeFigureOut">
              <a:rPr lang="es-AR" smtClean="0"/>
              <a:t>31/8/2024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C13AD-5B8B-4141-BD0C-BE641D3CA06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47266-0402-4479-8031-510E909CAE21}" type="datetimeFigureOut">
              <a:rPr lang="es-AR" smtClean="0"/>
              <a:t>31/8/2024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C13AD-5B8B-4141-BD0C-BE641D3CA065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47266-0402-4479-8031-510E909CAE21}" type="datetimeFigureOut">
              <a:rPr lang="es-AR" smtClean="0"/>
              <a:t>31/8/2024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C13AD-5B8B-4141-BD0C-BE641D3CA06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47266-0402-4479-8031-510E909CAE21}" type="datetimeFigureOut">
              <a:rPr lang="es-AR" smtClean="0"/>
              <a:t>31/8/2024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C13AD-5B8B-4141-BD0C-BE641D3CA06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47266-0402-4479-8031-510E909CAE21}" type="datetimeFigureOut">
              <a:rPr lang="es-AR" smtClean="0"/>
              <a:t>31/8/2024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C13AD-5B8B-4141-BD0C-BE641D3CA06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47266-0402-4479-8031-510E909CAE21}" type="datetimeFigureOut">
              <a:rPr lang="es-AR" smtClean="0"/>
              <a:t>31/8/2024</a:t>
            </a:fld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C13AD-5B8B-4141-BD0C-BE641D3CA065}" type="slidenum">
              <a:rPr lang="es-AR" smtClean="0"/>
              <a:t>‹Nº›</a:t>
            </a:fld>
            <a:endParaRPr lang="es-A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47266-0402-4479-8031-510E909CAE21}" type="datetimeFigureOut">
              <a:rPr lang="es-AR" smtClean="0"/>
              <a:t>31/8/2024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C13AD-5B8B-4141-BD0C-BE641D3CA06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C647266-0402-4479-8031-510E909CAE21}" type="datetimeFigureOut">
              <a:rPr lang="es-AR" smtClean="0"/>
              <a:t>31/8/2024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B0C13AD-5B8B-4141-BD0C-BE641D3CA065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3.pn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wmf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Como afectan Las pantallas en adultos y niños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1026" name="Picture 2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110893"/>
            <a:ext cx="1795882" cy="1833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3 Audi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238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464"/>
    </mc:Choice>
    <mc:Fallback>
      <p:transition spd="slow" advTm="446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835696" y="908720"/>
            <a:ext cx="4572000" cy="54938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100" dirty="0" smtClean="0"/>
              <a:t>El tiempo frente a una pantalla y los efectos negativos de este en adultos y niños</a:t>
            </a:r>
          </a:p>
          <a:p>
            <a:endParaRPr lang="es-ES" sz="1100" dirty="0" smtClean="0"/>
          </a:p>
          <a:p>
            <a:r>
              <a:rPr lang="es-ES" sz="1100" dirty="0" smtClean="0"/>
              <a:t>			Los dispositivos electrónicos son parte de la vida de todos, pero ¿Qué efectos negativos ocasiona el tiempo frente a una pantalla en adultos y niños?</a:t>
            </a:r>
          </a:p>
          <a:p>
            <a:endParaRPr lang="es-ES" sz="1100" dirty="0" smtClean="0"/>
          </a:p>
          <a:p>
            <a:r>
              <a:rPr lang="es-ES" sz="1100" dirty="0" smtClean="0"/>
              <a:t>			</a:t>
            </a:r>
          </a:p>
          <a:p>
            <a:r>
              <a:rPr lang="es-ES" sz="1100" dirty="0" smtClean="0"/>
              <a:t>				Demasiado tiempo frente a una pantalla puede ocasionar obesidad, dificultad para dormir, problemas crónicos del cuello y la espalda, depresión, ansiedad y, en los niños, calificaciones bajas en pruebas.</a:t>
            </a:r>
          </a:p>
          <a:p>
            <a:r>
              <a:rPr lang="es-ES" sz="1100" dirty="0" smtClean="0"/>
              <a:t>				Los niños deben limitar su tiempo de 1 o 2 horas al día frente a una pantalla. Los adultos también deben tratar de limitar el tiempo frente a una pantalla fuera de su horario laboral.</a:t>
            </a:r>
          </a:p>
          <a:p>
            <a:r>
              <a:rPr lang="es-ES" sz="1100" dirty="0" smtClean="0"/>
              <a:t>				Para ayudar a limitar el tiempo que su familia pasa frente a las pantallas, puede modelar el uso saludable de los electrónicos, fomentar otras actividades y no permitir pantallas en las habitaciones</a:t>
            </a:r>
          </a:p>
          <a:p>
            <a:r>
              <a:rPr lang="es-ES" sz="1100" dirty="0" smtClean="0"/>
              <a:t>			</a:t>
            </a:r>
          </a:p>
          <a:p>
            <a:endParaRPr lang="es-ES" sz="1100" dirty="0" smtClean="0"/>
          </a:p>
          <a:p>
            <a:r>
              <a:rPr lang="es-ES" sz="1100" dirty="0" smtClean="0"/>
              <a:t>			</a:t>
            </a:r>
            <a:r>
              <a:rPr lang="es-ES" dirty="0" smtClean="0"/>
              <a:t>			</a:t>
            </a:r>
          </a:p>
          <a:p>
            <a:r>
              <a:rPr lang="es-ES" dirty="0" smtClean="0"/>
              <a:t>		</a:t>
            </a:r>
          </a:p>
          <a:p>
            <a:r>
              <a:rPr lang="es-ES" dirty="0" smtClean="0"/>
              <a:t>	</a:t>
            </a:r>
            <a:endParaRPr lang="es-ES" dirty="0"/>
          </a:p>
        </p:txBody>
      </p:sp>
      <p:pic>
        <p:nvPicPr>
          <p:cNvPr id="3074" name="Picture 2" descr="C:\Program Files (x86)\Microsoft Office\MEDIA\CAGCAT10\j0300520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340768"/>
            <a:ext cx="952500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mputr3"/>
          <p:cNvSpPr>
            <a:spLocks noEditPoints="1" noChangeArrowheads="1"/>
          </p:cNvSpPr>
          <p:nvPr/>
        </p:nvSpPr>
        <p:spPr bwMode="auto">
          <a:xfrm>
            <a:off x="6407696" y="2807901"/>
            <a:ext cx="2266950" cy="1695450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10800 w 21600"/>
              <a:gd name="T5" fmla="*/ 21600 h 21600"/>
              <a:gd name="T6" fmla="*/ 18135 w 21600"/>
              <a:gd name="T7" fmla="*/ 10800 h 21600"/>
              <a:gd name="T8" fmla="*/ 7811 w 21600"/>
              <a:gd name="T9" fmla="*/ 2584 h 21600"/>
              <a:gd name="T10" fmla="*/ 16359 w 21600"/>
              <a:gd name="T11" fmla="*/ 1176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8250" y="17743"/>
                </a:moveTo>
                <a:lnTo>
                  <a:pt x="17557" y="16971"/>
                </a:lnTo>
                <a:lnTo>
                  <a:pt x="5429" y="16971"/>
                </a:lnTo>
                <a:lnTo>
                  <a:pt x="4736" y="17743"/>
                </a:lnTo>
                <a:lnTo>
                  <a:pt x="18250" y="17743"/>
                </a:lnTo>
                <a:close/>
              </a:path>
              <a:path w="21600" h="21600" extrusionOk="0">
                <a:moveTo>
                  <a:pt x="18250" y="17743"/>
                </a:moveTo>
                <a:moveTo>
                  <a:pt x="19405" y="19131"/>
                </a:moveTo>
                <a:lnTo>
                  <a:pt x="18712" y="18360"/>
                </a:lnTo>
                <a:lnTo>
                  <a:pt x="4274" y="18360"/>
                </a:lnTo>
                <a:lnTo>
                  <a:pt x="3581" y="19131"/>
                </a:lnTo>
                <a:lnTo>
                  <a:pt x="19405" y="19131"/>
                </a:lnTo>
                <a:close/>
              </a:path>
              <a:path w="21600" h="21600" extrusionOk="0">
                <a:moveTo>
                  <a:pt x="19405" y="19131"/>
                </a:moveTo>
                <a:moveTo>
                  <a:pt x="20560" y="20520"/>
                </a:moveTo>
                <a:lnTo>
                  <a:pt x="19867" y="19749"/>
                </a:lnTo>
                <a:lnTo>
                  <a:pt x="3119" y="19749"/>
                </a:lnTo>
                <a:lnTo>
                  <a:pt x="2426" y="20520"/>
                </a:lnTo>
                <a:lnTo>
                  <a:pt x="20560" y="20520"/>
                </a:lnTo>
                <a:close/>
              </a:path>
              <a:path w="21600" h="21600" extrusionOk="0">
                <a:moveTo>
                  <a:pt x="20560" y="20520"/>
                </a:moveTo>
                <a:moveTo>
                  <a:pt x="4620" y="16971"/>
                </a:moveTo>
                <a:lnTo>
                  <a:pt x="5313" y="16200"/>
                </a:lnTo>
                <a:lnTo>
                  <a:pt x="7624" y="16200"/>
                </a:lnTo>
                <a:lnTo>
                  <a:pt x="7624" y="14194"/>
                </a:lnTo>
                <a:lnTo>
                  <a:pt x="5891" y="14194"/>
                </a:lnTo>
                <a:lnTo>
                  <a:pt x="5891" y="0"/>
                </a:lnTo>
                <a:lnTo>
                  <a:pt x="12013" y="0"/>
                </a:lnTo>
                <a:lnTo>
                  <a:pt x="18135" y="0"/>
                </a:lnTo>
                <a:lnTo>
                  <a:pt x="18135" y="10800"/>
                </a:lnTo>
                <a:lnTo>
                  <a:pt x="18135" y="14194"/>
                </a:lnTo>
                <a:lnTo>
                  <a:pt x="16402" y="14194"/>
                </a:lnTo>
                <a:lnTo>
                  <a:pt x="16402" y="16200"/>
                </a:lnTo>
                <a:lnTo>
                  <a:pt x="17788" y="16200"/>
                </a:lnTo>
                <a:lnTo>
                  <a:pt x="19059" y="17743"/>
                </a:lnTo>
                <a:lnTo>
                  <a:pt x="21022" y="19903"/>
                </a:lnTo>
                <a:lnTo>
                  <a:pt x="21253" y="20057"/>
                </a:lnTo>
                <a:lnTo>
                  <a:pt x="21369" y="20366"/>
                </a:lnTo>
                <a:lnTo>
                  <a:pt x="21600" y="20674"/>
                </a:lnTo>
                <a:lnTo>
                  <a:pt x="21600" y="20829"/>
                </a:lnTo>
                <a:lnTo>
                  <a:pt x="21600" y="20983"/>
                </a:lnTo>
                <a:lnTo>
                  <a:pt x="21600" y="21137"/>
                </a:lnTo>
                <a:lnTo>
                  <a:pt x="21600" y="21291"/>
                </a:lnTo>
                <a:lnTo>
                  <a:pt x="21484" y="21446"/>
                </a:lnTo>
                <a:lnTo>
                  <a:pt x="21369" y="21446"/>
                </a:lnTo>
                <a:lnTo>
                  <a:pt x="21138" y="21600"/>
                </a:lnTo>
                <a:lnTo>
                  <a:pt x="21022" y="21600"/>
                </a:lnTo>
                <a:lnTo>
                  <a:pt x="10973" y="21600"/>
                </a:lnTo>
                <a:lnTo>
                  <a:pt x="2079" y="21600"/>
                </a:lnTo>
                <a:lnTo>
                  <a:pt x="1848" y="21600"/>
                </a:lnTo>
                <a:lnTo>
                  <a:pt x="1733" y="21446"/>
                </a:lnTo>
                <a:lnTo>
                  <a:pt x="1617" y="21446"/>
                </a:lnTo>
                <a:lnTo>
                  <a:pt x="1502" y="21291"/>
                </a:lnTo>
                <a:lnTo>
                  <a:pt x="1386" y="21291"/>
                </a:lnTo>
                <a:lnTo>
                  <a:pt x="1386" y="21137"/>
                </a:lnTo>
                <a:lnTo>
                  <a:pt x="1386" y="20983"/>
                </a:lnTo>
                <a:lnTo>
                  <a:pt x="1386" y="20829"/>
                </a:lnTo>
                <a:lnTo>
                  <a:pt x="1502" y="20674"/>
                </a:lnTo>
                <a:lnTo>
                  <a:pt x="1617" y="20366"/>
                </a:lnTo>
                <a:lnTo>
                  <a:pt x="1733" y="20057"/>
                </a:lnTo>
                <a:lnTo>
                  <a:pt x="1964" y="19903"/>
                </a:lnTo>
                <a:lnTo>
                  <a:pt x="0" y="19903"/>
                </a:lnTo>
                <a:lnTo>
                  <a:pt x="0" y="10800"/>
                </a:lnTo>
                <a:lnTo>
                  <a:pt x="0" y="2777"/>
                </a:lnTo>
                <a:lnTo>
                  <a:pt x="4620" y="2777"/>
                </a:lnTo>
                <a:lnTo>
                  <a:pt x="4620" y="16971"/>
                </a:lnTo>
                <a:moveTo>
                  <a:pt x="4620" y="16971"/>
                </a:moveTo>
                <a:moveTo>
                  <a:pt x="4620" y="16971"/>
                </a:moveTo>
                <a:lnTo>
                  <a:pt x="4158" y="17434"/>
                </a:lnTo>
                <a:lnTo>
                  <a:pt x="2541" y="19286"/>
                </a:lnTo>
                <a:lnTo>
                  <a:pt x="1964" y="19903"/>
                </a:lnTo>
                <a:lnTo>
                  <a:pt x="4620" y="16971"/>
                </a:lnTo>
                <a:close/>
              </a:path>
              <a:path w="21600" h="21600" extrusionOk="0">
                <a:moveTo>
                  <a:pt x="7624" y="2314"/>
                </a:moveTo>
                <a:moveTo>
                  <a:pt x="16402" y="2314"/>
                </a:moveTo>
                <a:lnTo>
                  <a:pt x="16402" y="11880"/>
                </a:lnTo>
                <a:lnTo>
                  <a:pt x="7624" y="11880"/>
                </a:lnTo>
                <a:lnTo>
                  <a:pt x="7624" y="2314"/>
                </a:lnTo>
                <a:close/>
              </a:path>
              <a:path w="21600" h="21600" extrusionOk="0">
                <a:moveTo>
                  <a:pt x="578" y="4011"/>
                </a:moveTo>
                <a:moveTo>
                  <a:pt x="4043" y="4011"/>
                </a:moveTo>
                <a:lnTo>
                  <a:pt x="4043" y="4320"/>
                </a:lnTo>
                <a:lnTo>
                  <a:pt x="578" y="4320"/>
                </a:lnTo>
                <a:lnTo>
                  <a:pt x="578" y="4011"/>
                </a:lnTo>
                <a:close/>
                <a:moveTo>
                  <a:pt x="7624" y="14194"/>
                </a:moveTo>
                <a:lnTo>
                  <a:pt x="16402" y="14194"/>
                </a:lnTo>
                <a:lnTo>
                  <a:pt x="16402" y="16200"/>
                </a:lnTo>
                <a:lnTo>
                  <a:pt x="7624" y="16200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4" name="3 Audi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4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423"/>
    </mc:Choice>
    <mc:Fallback>
      <p:transition spd="slow" advTm="242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286000" y="3105835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/>
              <a:t>¿Y vos qué sugerir para usar menos las pantallas? </a:t>
            </a:r>
          </a:p>
          <a:p>
            <a:endParaRPr lang="es-ES" dirty="0"/>
          </a:p>
          <a:p>
            <a:r>
              <a:rPr lang="es-ES" dirty="0" smtClean="0"/>
              <a:t>Yo sugiero realizar actividades deportivas</a:t>
            </a:r>
          </a:p>
        </p:txBody>
      </p:sp>
      <p:pic>
        <p:nvPicPr>
          <p:cNvPr id="4098" name="Picture 2" descr="C:\Program Files (x86)\Microsoft Office\MEDIA\CAGCAT10\j0301480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916832"/>
            <a:ext cx="1798625" cy="1337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Program Files (x86)\Microsoft Office\MEDIA\CAGCAT10\j0299763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14" y="2132856"/>
            <a:ext cx="1827886" cy="150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Program Files (x86)\Microsoft Office\MEDIA\CAGCAT10\j0285698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6872" y="3637044"/>
            <a:ext cx="1707185" cy="1824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Program Files (x86)\Microsoft Office\MEDIA\CAGCAT10\j0212957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886571"/>
            <a:ext cx="1830629" cy="114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Program Files (x86)\Microsoft Office\MEDIA\CAGCAT10\j0212701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4583163"/>
            <a:ext cx="1286561" cy="1807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2 Audi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154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720"/>
    </mc:Choice>
    <mc:Fallback>
      <p:transition spd="slow" advTm="172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34</TotalTime>
  <Words>40</Words>
  <Application>Microsoft Office PowerPoint</Application>
  <PresentationFormat>Presentación en pantalla (4:3)</PresentationFormat>
  <Paragraphs>17</Paragraphs>
  <Slides>3</Slides>
  <Notes>0</Notes>
  <HiddenSlides>0</HiddenSlides>
  <MMClips>3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Austin</vt:lpstr>
      <vt:lpstr>Como afectan Las pantallas en adultos y niños</vt:lpstr>
      <vt:lpstr>Presentación de PowerPoint</vt:lpstr>
      <vt:lpstr>Presentación de PowerPoint</vt:lpstr>
    </vt:vector>
  </TitlesOfParts>
  <Company>GP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Como afectan Las pantallas en adultos y niños</dc:title>
  <dc:creator>Acer</dc:creator>
  <cp:lastModifiedBy>Acer</cp:lastModifiedBy>
  <cp:revision>4</cp:revision>
  <dcterms:created xsi:type="dcterms:W3CDTF">2024-08-31T02:52:00Z</dcterms:created>
  <dcterms:modified xsi:type="dcterms:W3CDTF">2024-08-31T03:27:18Z</dcterms:modified>
</cp:coreProperties>
</file>