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9144000" cy="6858000" type="screen4x3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88F73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02" y="-4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C9DF3F-7B71-4104-86C5-012A62E0D836}" type="datetimeFigureOut">
              <a:rPr lang="es-AR" smtClean="0"/>
              <a:t>3/9/2024</a:t>
            </a:fld>
            <a:endParaRPr lang="es-AR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AR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3FF714-864A-45AA-873A-EA09EE04B4E3}" type="slidenum">
              <a:rPr lang="es-AR" smtClean="0"/>
              <a:t>‹Nº›</a:t>
            </a:fld>
            <a:endParaRPr lang="es-A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DB0F9-2BC9-4EFA-A8AE-D1E0D918EAAF}" type="datetimeFigureOut">
              <a:rPr lang="es-AR" smtClean="0"/>
              <a:t>2/9/2024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D9531-71EA-45FD-93BD-40498CAFFFE2}" type="slidenum">
              <a:rPr lang="es-AR" smtClean="0"/>
              <a:t>‹Nº›</a:t>
            </a:fld>
            <a:endParaRPr lang="es-AR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DB0F9-2BC9-4EFA-A8AE-D1E0D918EAAF}" type="datetimeFigureOut">
              <a:rPr lang="es-AR" smtClean="0"/>
              <a:t>2/9/2024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D9531-71EA-45FD-93BD-40498CAFFFE2}" type="slidenum">
              <a:rPr lang="es-AR" smtClean="0"/>
              <a:t>‹Nº›</a:t>
            </a:fld>
            <a:endParaRPr lang="es-AR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DB0F9-2BC9-4EFA-A8AE-D1E0D918EAAF}" type="datetimeFigureOut">
              <a:rPr lang="es-AR" smtClean="0"/>
              <a:t>2/9/2024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D9531-71EA-45FD-93BD-40498CAFFFE2}" type="slidenum">
              <a:rPr lang="es-AR" smtClean="0"/>
              <a:t>‹Nº›</a:t>
            </a:fld>
            <a:endParaRPr lang="es-AR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DB0F9-2BC9-4EFA-A8AE-D1E0D918EAAF}" type="datetimeFigureOut">
              <a:rPr lang="es-AR" smtClean="0"/>
              <a:t>2/9/2024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D9531-71EA-45FD-93BD-40498CAFFFE2}" type="slidenum">
              <a:rPr lang="es-AR" smtClean="0"/>
              <a:t>‹Nº›</a:t>
            </a:fld>
            <a:endParaRPr lang="es-AR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DB0F9-2BC9-4EFA-A8AE-D1E0D918EAAF}" type="datetimeFigureOut">
              <a:rPr lang="es-AR" smtClean="0"/>
              <a:t>2/9/2024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D9531-71EA-45FD-93BD-40498CAFFFE2}" type="slidenum">
              <a:rPr lang="es-AR" smtClean="0"/>
              <a:t>‹Nº›</a:t>
            </a:fld>
            <a:endParaRPr lang="es-AR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DB0F9-2BC9-4EFA-A8AE-D1E0D918EAAF}" type="datetimeFigureOut">
              <a:rPr lang="es-AR" smtClean="0"/>
              <a:t>2/9/2024</a:t>
            </a:fld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D9531-71EA-45FD-93BD-40498CAFFFE2}" type="slidenum">
              <a:rPr lang="es-AR" smtClean="0"/>
              <a:t>‹Nº›</a:t>
            </a:fld>
            <a:endParaRPr lang="es-AR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DB0F9-2BC9-4EFA-A8AE-D1E0D918EAAF}" type="datetimeFigureOut">
              <a:rPr lang="es-AR" smtClean="0"/>
              <a:t>2/9/2024</a:t>
            </a:fld>
            <a:endParaRPr lang="es-AR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D9531-71EA-45FD-93BD-40498CAFFFE2}" type="slidenum">
              <a:rPr lang="es-AR" smtClean="0"/>
              <a:t>‹Nº›</a:t>
            </a:fld>
            <a:endParaRPr lang="es-AR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DB0F9-2BC9-4EFA-A8AE-D1E0D918EAAF}" type="datetimeFigureOut">
              <a:rPr lang="es-AR" smtClean="0"/>
              <a:t>2/9/2024</a:t>
            </a:fld>
            <a:endParaRPr lang="es-AR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D9531-71EA-45FD-93BD-40498CAFFFE2}" type="slidenum">
              <a:rPr lang="es-AR" smtClean="0"/>
              <a:t>‹Nº›</a:t>
            </a:fld>
            <a:endParaRPr lang="es-AR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DB0F9-2BC9-4EFA-A8AE-D1E0D918EAAF}" type="datetimeFigureOut">
              <a:rPr lang="es-AR" smtClean="0"/>
              <a:t>2/9/2024</a:t>
            </a:fld>
            <a:endParaRPr lang="es-AR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D9531-71EA-45FD-93BD-40498CAFFFE2}" type="slidenum">
              <a:rPr lang="es-AR" smtClean="0"/>
              <a:t>‹Nº›</a:t>
            </a:fld>
            <a:endParaRPr lang="es-AR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DB0F9-2BC9-4EFA-A8AE-D1E0D918EAAF}" type="datetimeFigureOut">
              <a:rPr lang="es-AR" smtClean="0"/>
              <a:t>2/9/2024</a:t>
            </a:fld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D9531-71EA-45FD-93BD-40498CAFFFE2}" type="slidenum">
              <a:rPr lang="es-AR" smtClean="0"/>
              <a:t>‹Nº›</a:t>
            </a:fld>
            <a:endParaRPr lang="es-AR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DB0F9-2BC9-4EFA-A8AE-D1E0D918EAAF}" type="datetimeFigureOut">
              <a:rPr lang="es-AR" smtClean="0"/>
              <a:t>2/9/2024</a:t>
            </a:fld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D9531-71EA-45FD-93BD-40498CAFFFE2}" type="slidenum">
              <a:rPr lang="es-AR" smtClean="0"/>
              <a:t>‹Nº›</a:t>
            </a:fld>
            <a:endParaRPr lang="es-AR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0DB0F9-2BC9-4EFA-A8AE-D1E0D918EAAF}" type="datetimeFigureOut">
              <a:rPr lang="es-AR" smtClean="0"/>
              <a:t>2/9/2024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AD9531-71EA-45FD-93BD-40498CAFFFE2}" type="slidenum">
              <a:rPr lang="es-AR" smtClean="0"/>
              <a:t>‹Nº›</a:t>
            </a:fld>
            <a:endParaRPr lang="es-A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11.jpeg"/><Relationship Id="rId18" Type="http://schemas.openxmlformats.org/officeDocument/2006/relationships/image" Target="../media/image16.jpeg"/><Relationship Id="rId26" Type="http://schemas.openxmlformats.org/officeDocument/2006/relationships/image" Target="../media/image24.jpeg"/><Relationship Id="rId3" Type="http://schemas.openxmlformats.org/officeDocument/2006/relationships/image" Target="../media/image1.jpeg"/><Relationship Id="rId21" Type="http://schemas.openxmlformats.org/officeDocument/2006/relationships/image" Target="../media/image19.jpeg"/><Relationship Id="rId7" Type="http://schemas.openxmlformats.org/officeDocument/2006/relationships/image" Target="../media/image5.jpeg"/><Relationship Id="rId12" Type="http://schemas.openxmlformats.org/officeDocument/2006/relationships/image" Target="../media/image10.jpeg"/><Relationship Id="rId17" Type="http://schemas.openxmlformats.org/officeDocument/2006/relationships/image" Target="../media/image15.jpeg"/><Relationship Id="rId25" Type="http://schemas.openxmlformats.org/officeDocument/2006/relationships/image" Target="../media/image23.jpe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14.jpeg"/><Relationship Id="rId20" Type="http://schemas.openxmlformats.org/officeDocument/2006/relationships/image" Target="../media/image18.jpeg"/><Relationship Id="rId29" Type="http://schemas.openxmlformats.org/officeDocument/2006/relationships/image" Target="../media/image27.jpeg"/><Relationship Id="rId1" Type="http://schemas.openxmlformats.org/officeDocument/2006/relationships/audio" Target="file:///C:\Users\pc\Pictures\LUCIO\Good_Starts.mp3" TargetMode="External"/><Relationship Id="rId6" Type="http://schemas.openxmlformats.org/officeDocument/2006/relationships/image" Target="../media/image4.gif"/><Relationship Id="rId11" Type="http://schemas.openxmlformats.org/officeDocument/2006/relationships/image" Target="../media/image9.png"/><Relationship Id="rId24" Type="http://schemas.openxmlformats.org/officeDocument/2006/relationships/image" Target="../media/image22.jpeg"/><Relationship Id="rId32" Type="http://schemas.openxmlformats.org/officeDocument/2006/relationships/image" Target="../media/image30.jpeg"/><Relationship Id="rId5" Type="http://schemas.openxmlformats.org/officeDocument/2006/relationships/image" Target="../media/image3.gif"/><Relationship Id="rId15" Type="http://schemas.openxmlformats.org/officeDocument/2006/relationships/image" Target="../media/image13.jpeg"/><Relationship Id="rId23" Type="http://schemas.openxmlformats.org/officeDocument/2006/relationships/image" Target="../media/image21.jpeg"/><Relationship Id="rId28" Type="http://schemas.openxmlformats.org/officeDocument/2006/relationships/image" Target="../media/image26.jpeg"/><Relationship Id="rId10" Type="http://schemas.openxmlformats.org/officeDocument/2006/relationships/image" Target="../media/image8.jpeg"/><Relationship Id="rId19" Type="http://schemas.openxmlformats.org/officeDocument/2006/relationships/image" Target="../media/image17.jpeg"/><Relationship Id="rId31" Type="http://schemas.openxmlformats.org/officeDocument/2006/relationships/image" Target="../media/image29.jpeg"/><Relationship Id="rId4" Type="http://schemas.openxmlformats.org/officeDocument/2006/relationships/image" Target="../media/image2.gif"/><Relationship Id="rId9" Type="http://schemas.openxmlformats.org/officeDocument/2006/relationships/image" Target="../media/image7.jpeg"/><Relationship Id="rId14" Type="http://schemas.openxmlformats.org/officeDocument/2006/relationships/image" Target="../media/image12.jpeg"/><Relationship Id="rId22" Type="http://schemas.openxmlformats.org/officeDocument/2006/relationships/image" Target="../media/image20.jpeg"/><Relationship Id="rId27" Type="http://schemas.openxmlformats.org/officeDocument/2006/relationships/image" Target="../media/image25.jpeg"/><Relationship Id="rId30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714348" y="1928802"/>
            <a:ext cx="7772400" cy="1470025"/>
          </a:xfrm>
        </p:spPr>
        <p:txBody>
          <a:bodyPr>
            <a:normAutofit/>
          </a:bodyPr>
          <a:lstStyle/>
          <a:p>
            <a:r>
              <a:rPr lang="es-AR" sz="6000" dirty="0" smtClean="0">
                <a:solidFill>
                  <a:schemeClr val="bg1"/>
                </a:solidFill>
              </a:rPr>
              <a:t>Talleres de minería</a:t>
            </a:r>
            <a:endParaRPr lang="es-AR" sz="6000" dirty="0">
              <a:solidFill>
                <a:schemeClr val="bg1"/>
              </a:solidFill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214414" y="3429000"/>
            <a:ext cx="6400800" cy="1752600"/>
          </a:xfrm>
        </p:spPr>
        <p:txBody>
          <a:bodyPr>
            <a:normAutofit/>
          </a:bodyPr>
          <a:lstStyle/>
          <a:p>
            <a:r>
              <a:rPr lang="es-AR" dirty="0" smtClean="0">
                <a:solidFill>
                  <a:schemeClr val="bg1"/>
                </a:solidFill>
              </a:rPr>
              <a:t>Alumno: Lucio Montaña</a:t>
            </a:r>
          </a:p>
          <a:p>
            <a:r>
              <a:rPr lang="es-AR" dirty="0" smtClean="0">
                <a:solidFill>
                  <a:schemeClr val="bg1"/>
                </a:solidFill>
              </a:rPr>
              <a:t>Profesora: Andrea Gómez</a:t>
            </a:r>
          </a:p>
          <a:p>
            <a:r>
              <a:rPr lang="es-AR" dirty="0" smtClean="0">
                <a:solidFill>
                  <a:schemeClr val="bg1"/>
                </a:solidFill>
              </a:rPr>
              <a:t>2024                                    1°A</a:t>
            </a:r>
            <a:endParaRPr lang="es-AR" dirty="0">
              <a:solidFill>
                <a:schemeClr val="bg1"/>
              </a:solidFill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1428728" y="5572140"/>
            <a:ext cx="62865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4400" dirty="0" smtClean="0">
                <a:solidFill>
                  <a:srgbClr val="FFFF00"/>
                </a:solidFill>
              </a:rPr>
              <a:t>Laboratorio de Informática</a:t>
            </a:r>
            <a:endParaRPr lang="es-AR" sz="4400" dirty="0">
              <a:solidFill>
                <a:srgbClr val="FFFF00"/>
              </a:solidFill>
            </a:endParaRPr>
          </a:p>
        </p:txBody>
      </p:sp>
      <p:pic>
        <p:nvPicPr>
          <p:cNvPr id="11266" name="Picture 2" descr="Colegio Del Prado SJ | Chimbas | Facebook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500174" cy="1500174"/>
          </a:xfrm>
          <a:prstGeom prst="rect">
            <a:avLst/>
          </a:prstGeom>
          <a:noFill/>
        </p:spPr>
      </p:pic>
      <p:pic>
        <p:nvPicPr>
          <p:cNvPr id="10" name="9 Imagen" descr="Imagen-animada-Sierra-09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0166" y="0"/>
            <a:ext cx="2214578" cy="1660934"/>
          </a:xfrm>
          <a:prstGeom prst="rect">
            <a:avLst/>
          </a:prstGeom>
        </p:spPr>
      </p:pic>
      <p:pic>
        <p:nvPicPr>
          <p:cNvPr id="11" name="10 Imagen" descr="09d1bd0b88cb437fbe61fed01a44c872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5008" y="0"/>
            <a:ext cx="3428992" cy="1895481"/>
          </a:xfrm>
          <a:prstGeom prst="rect">
            <a:avLst/>
          </a:prstGeom>
        </p:spPr>
      </p:pic>
      <p:pic>
        <p:nvPicPr>
          <p:cNvPr id="12" name="11 Imagen" descr="ordenador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57620" y="0"/>
            <a:ext cx="2500330" cy="1946280"/>
          </a:xfrm>
          <a:prstGeom prst="rect">
            <a:avLst/>
          </a:prstGeom>
        </p:spPr>
      </p:pic>
      <p:pic>
        <p:nvPicPr>
          <p:cNvPr id="13" name="12 Imagen" descr="20240812_162655.jpg"/>
          <p:cNvPicPr>
            <a:picLocks noChangeAspect="1"/>
          </p:cNvPicPr>
          <p:nvPr/>
        </p:nvPicPr>
        <p:blipFill>
          <a:blip r:embed="rId7"/>
          <a:srcRect t="6597" r="19531"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14" name="13 CuadroTexto"/>
          <p:cNvSpPr txBox="1"/>
          <p:nvPr/>
        </p:nvSpPr>
        <p:spPr>
          <a:xfrm>
            <a:off x="571472" y="785794"/>
            <a:ext cx="85725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4000" dirty="0" smtClean="0">
                <a:latin typeface="Lucida Console" pitchFamily="49" charset="0"/>
              </a:rPr>
              <a:t>Laboratorio de Informática</a:t>
            </a:r>
            <a:endParaRPr lang="es-AR" sz="4000" dirty="0">
              <a:latin typeface="Lucida Console" pitchFamily="49" charset="0"/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642910" y="2143116"/>
            <a:ext cx="7429552" cy="120032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s-AR" sz="24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La </a:t>
            </a:r>
            <a:r>
              <a:rPr lang="es-AR" sz="24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Informática es la rama de la Ingeniería que estudia el hardware, las redes de datos y el software necesarios para tratar información de forma automática.</a:t>
            </a:r>
            <a:endParaRPr lang="es-AR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4786314" y="4143380"/>
            <a:ext cx="30003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000" dirty="0" smtClean="0">
                <a:solidFill>
                  <a:schemeClr val="bg1"/>
                </a:solidFill>
              </a:rPr>
              <a:t>Profesora: Andrea Gómez</a:t>
            </a:r>
            <a:endParaRPr lang="es-AR" sz="2000" dirty="0">
              <a:solidFill>
                <a:schemeClr val="bg1"/>
              </a:solidFill>
            </a:endParaRPr>
          </a:p>
        </p:txBody>
      </p:sp>
      <p:pic>
        <p:nvPicPr>
          <p:cNvPr id="17" name="16 Imagen" descr="20240812_162736.jpg"/>
          <p:cNvPicPr>
            <a:picLocks noChangeAspect="1"/>
          </p:cNvPicPr>
          <p:nvPr/>
        </p:nvPicPr>
        <p:blipFill>
          <a:blip r:embed="rId8"/>
          <a:srcRect l="26719" t="1389" r="35781"/>
          <a:stretch>
            <a:fillRect/>
          </a:stretch>
        </p:blipFill>
        <p:spPr>
          <a:xfrm rot="5400000">
            <a:off x="1143000" y="-1142997"/>
            <a:ext cx="6858000" cy="9144000"/>
          </a:xfrm>
          <a:prstGeom prst="rect">
            <a:avLst/>
          </a:prstGeom>
        </p:spPr>
      </p:pic>
      <p:sp>
        <p:nvSpPr>
          <p:cNvPr id="18" name="17 CuadroTexto"/>
          <p:cNvSpPr txBox="1"/>
          <p:nvPr/>
        </p:nvSpPr>
        <p:spPr>
          <a:xfrm>
            <a:off x="0" y="5072074"/>
            <a:ext cx="9144000" cy="369332"/>
          </a:xfrm>
          <a:prstGeom prst="rect">
            <a:avLst/>
          </a:prstGeom>
          <a:solidFill>
            <a:srgbClr val="388F73">
              <a:alpha val="54118"/>
            </a:srgbClr>
          </a:solidFill>
        </p:spPr>
        <p:txBody>
          <a:bodyPr wrap="square" rtlCol="0">
            <a:spAutoFit/>
          </a:bodyPr>
          <a:lstStyle/>
          <a:p>
            <a:r>
              <a:rPr lang="es-AR" dirty="0" smtClean="0">
                <a:solidFill>
                  <a:schemeClr val="bg1"/>
                </a:solidFill>
              </a:rPr>
              <a:t>Alumnos: Lisandro Gómez</a:t>
            </a:r>
            <a:endParaRPr lang="es-AR" dirty="0">
              <a:solidFill>
                <a:schemeClr val="bg1"/>
              </a:solidFill>
            </a:endParaRPr>
          </a:p>
        </p:txBody>
      </p:sp>
      <p:pic>
        <p:nvPicPr>
          <p:cNvPr id="19" name="18 Imagen" descr="20240812_162721.jpg"/>
          <p:cNvPicPr>
            <a:picLocks noChangeAspect="1"/>
          </p:cNvPicPr>
          <p:nvPr/>
        </p:nvPicPr>
        <p:blipFill>
          <a:blip r:embed="rId9"/>
          <a:srcRect l="15625" t="3125" r="46875"/>
          <a:stretch>
            <a:fillRect/>
          </a:stretch>
        </p:blipFill>
        <p:spPr>
          <a:xfrm rot="5400000">
            <a:off x="1143000" y="-1143000"/>
            <a:ext cx="6858000" cy="9144000"/>
          </a:xfrm>
          <a:prstGeom prst="rect">
            <a:avLst/>
          </a:prstGeom>
        </p:spPr>
      </p:pic>
      <p:sp>
        <p:nvSpPr>
          <p:cNvPr id="20" name="19 CuadroTexto"/>
          <p:cNvSpPr txBox="1"/>
          <p:nvPr/>
        </p:nvSpPr>
        <p:spPr>
          <a:xfrm>
            <a:off x="0" y="5286388"/>
            <a:ext cx="9144000" cy="369332"/>
          </a:xfrm>
          <a:prstGeom prst="rect">
            <a:avLst/>
          </a:prstGeom>
          <a:solidFill>
            <a:srgbClr val="388F73">
              <a:alpha val="54118"/>
            </a:srgbClr>
          </a:solidFill>
        </p:spPr>
        <p:txBody>
          <a:bodyPr wrap="square" rtlCol="0">
            <a:spAutoFit/>
          </a:bodyPr>
          <a:lstStyle/>
          <a:p>
            <a:r>
              <a:rPr lang="es-AR" dirty="0" smtClean="0">
                <a:solidFill>
                  <a:schemeClr val="bg1"/>
                </a:solidFill>
              </a:rPr>
              <a:t>Gonzalo Martínez</a:t>
            </a:r>
            <a:endParaRPr lang="es-AR" dirty="0">
              <a:solidFill>
                <a:schemeClr val="bg1"/>
              </a:solidFill>
            </a:endParaRPr>
          </a:p>
        </p:txBody>
      </p:sp>
      <p:pic>
        <p:nvPicPr>
          <p:cNvPr id="21" name="20 Imagen" descr="20240812_162731.jpg"/>
          <p:cNvPicPr>
            <a:picLocks noChangeAspect="1"/>
          </p:cNvPicPr>
          <p:nvPr/>
        </p:nvPicPr>
        <p:blipFill>
          <a:blip r:embed="rId10"/>
          <a:srcRect l="20312" r="24219"/>
          <a:stretch>
            <a:fillRect/>
          </a:stretch>
        </p:blipFill>
        <p:spPr>
          <a:xfrm rot="5400000">
            <a:off x="1143000" y="-1143000"/>
            <a:ext cx="6858001" cy="9144002"/>
          </a:xfrm>
          <a:prstGeom prst="rect">
            <a:avLst/>
          </a:prstGeom>
        </p:spPr>
      </p:pic>
      <p:sp>
        <p:nvSpPr>
          <p:cNvPr id="22" name="21 CuadroTexto"/>
          <p:cNvSpPr txBox="1"/>
          <p:nvPr/>
        </p:nvSpPr>
        <p:spPr>
          <a:xfrm>
            <a:off x="0" y="5357826"/>
            <a:ext cx="9144000" cy="369332"/>
          </a:xfrm>
          <a:prstGeom prst="rect">
            <a:avLst/>
          </a:prstGeom>
          <a:solidFill>
            <a:srgbClr val="388F73">
              <a:alpha val="54118"/>
            </a:srgbClr>
          </a:solidFill>
        </p:spPr>
        <p:txBody>
          <a:bodyPr wrap="square" rtlCol="0">
            <a:spAutoFit/>
          </a:bodyPr>
          <a:lstStyle/>
          <a:p>
            <a:r>
              <a:rPr lang="es-AR" dirty="0" smtClean="0">
                <a:solidFill>
                  <a:schemeClr val="bg1"/>
                </a:solidFill>
              </a:rPr>
              <a:t>Lisandro Vega</a:t>
            </a:r>
            <a:endParaRPr lang="es-AR" dirty="0">
              <a:solidFill>
                <a:schemeClr val="bg1"/>
              </a:solidFill>
            </a:endParaRPr>
          </a:p>
        </p:txBody>
      </p:sp>
      <p:pic>
        <p:nvPicPr>
          <p:cNvPr id="23" name="Good_Starts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1"/>
          <a:stretch>
            <a:fillRect/>
          </a:stretch>
        </p:blipFill>
        <p:spPr>
          <a:xfrm>
            <a:off x="0" y="6419848"/>
            <a:ext cx="438152" cy="438152"/>
          </a:xfrm>
          <a:prstGeom prst="rect">
            <a:avLst/>
          </a:prstGeom>
        </p:spPr>
      </p:pic>
      <p:pic>
        <p:nvPicPr>
          <p:cNvPr id="24" name="23 Imagen" descr="IMG-20240826-WA0062.jp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243" y="0"/>
            <a:ext cx="9115514" cy="6858000"/>
          </a:xfrm>
          <a:prstGeom prst="rect">
            <a:avLst/>
          </a:prstGeom>
        </p:spPr>
      </p:pic>
      <p:sp>
        <p:nvSpPr>
          <p:cNvPr id="25" name="24 CuadroTexto"/>
          <p:cNvSpPr txBox="1"/>
          <p:nvPr/>
        </p:nvSpPr>
        <p:spPr>
          <a:xfrm>
            <a:off x="0" y="5214950"/>
            <a:ext cx="9144000" cy="369332"/>
          </a:xfrm>
          <a:prstGeom prst="rect">
            <a:avLst/>
          </a:prstGeom>
          <a:solidFill>
            <a:srgbClr val="388F73">
              <a:alpha val="54118"/>
            </a:srgbClr>
          </a:solidFill>
        </p:spPr>
        <p:txBody>
          <a:bodyPr wrap="square" rtlCol="0">
            <a:spAutoFit/>
          </a:bodyPr>
          <a:lstStyle/>
          <a:p>
            <a:r>
              <a:rPr lang="es-AR" dirty="0" smtClean="0">
                <a:solidFill>
                  <a:schemeClr val="bg1"/>
                </a:solidFill>
              </a:rPr>
              <a:t>Autor: Lucio Montaña</a:t>
            </a:r>
            <a:endParaRPr lang="es-AR" dirty="0">
              <a:solidFill>
                <a:schemeClr val="bg1"/>
              </a:solidFill>
            </a:endParaRPr>
          </a:p>
        </p:txBody>
      </p:sp>
      <p:pic>
        <p:nvPicPr>
          <p:cNvPr id="26" name="25 Imagen" descr="20240812_162753 (1).jpg"/>
          <p:cNvPicPr>
            <a:picLocks noChangeAspect="1"/>
          </p:cNvPicPr>
          <p:nvPr/>
        </p:nvPicPr>
        <p:blipFill>
          <a:blip r:embed="rId13"/>
          <a:srcRect l="31250" r="28125"/>
          <a:stretch>
            <a:fillRect/>
          </a:stretch>
        </p:blipFill>
        <p:spPr>
          <a:xfrm rot="5400000">
            <a:off x="1143000" y="-1143000"/>
            <a:ext cx="6858000" cy="9144000"/>
          </a:xfrm>
          <a:prstGeom prst="rect">
            <a:avLst/>
          </a:prstGeom>
        </p:spPr>
      </p:pic>
      <p:sp>
        <p:nvSpPr>
          <p:cNvPr id="27" name="26 CuadroTexto"/>
          <p:cNvSpPr txBox="1"/>
          <p:nvPr/>
        </p:nvSpPr>
        <p:spPr>
          <a:xfrm>
            <a:off x="0" y="5214950"/>
            <a:ext cx="9144000" cy="369332"/>
          </a:xfrm>
          <a:prstGeom prst="rect">
            <a:avLst/>
          </a:prstGeom>
          <a:solidFill>
            <a:srgbClr val="388F73">
              <a:alpha val="54118"/>
            </a:srgbClr>
          </a:solidFill>
        </p:spPr>
        <p:txBody>
          <a:bodyPr wrap="square" rtlCol="0">
            <a:spAutoFit/>
          </a:bodyPr>
          <a:lstStyle/>
          <a:p>
            <a:r>
              <a:rPr lang="es-AR" dirty="0" smtClean="0">
                <a:solidFill>
                  <a:schemeClr val="bg1"/>
                </a:solidFill>
              </a:rPr>
              <a:t>Alumnas: </a:t>
            </a:r>
            <a:r>
              <a:rPr lang="es-AR" dirty="0" err="1" smtClean="0">
                <a:solidFill>
                  <a:schemeClr val="bg1"/>
                </a:solidFill>
              </a:rPr>
              <a:t>Mia</a:t>
            </a:r>
            <a:r>
              <a:rPr lang="es-AR" dirty="0" smtClean="0">
                <a:solidFill>
                  <a:schemeClr val="bg1"/>
                </a:solidFill>
              </a:rPr>
              <a:t> Saavedra</a:t>
            </a:r>
            <a:endParaRPr lang="es-AR" dirty="0">
              <a:solidFill>
                <a:schemeClr val="bg1"/>
              </a:solidFill>
            </a:endParaRPr>
          </a:p>
        </p:txBody>
      </p:sp>
      <p:pic>
        <p:nvPicPr>
          <p:cNvPr id="28" name="27 Imagen" descr="20240812_162742.jpg"/>
          <p:cNvPicPr>
            <a:picLocks noChangeAspect="1"/>
          </p:cNvPicPr>
          <p:nvPr/>
        </p:nvPicPr>
        <p:blipFill>
          <a:blip r:embed="rId14"/>
          <a:srcRect l="28906" r="25781"/>
          <a:stretch>
            <a:fillRect/>
          </a:stretch>
        </p:blipFill>
        <p:spPr>
          <a:xfrm rot="5400000">
            <a:off x="1083187" y="-1083186"/>
            <a:ext cx="6977626" cy="9144000"/>
          </a:xfrm>
          <a:prstGeom prst="rect">
            <a:avLst/>
          </a:prstGeom>
        </p:spPr>
      </p:pic>
      <p:sp>
        <p:nvSpPr>
          <p:cNvPr id="29" name="28 CuadroTexto"/>
          <p:cNvSpPr txBox="1"/>
          <p:nvPr/>
        </p:nvSpPr>
        <p:spPr>
          <a:xfrm>
            <a:off x="0" y="5357826"/>
            <a:ext cx="9144000" cy="369332"/>
          </a:xfrm>
          <a:prstGeom prst="rect">
            <a:avLst/>
          </a:prstGeom>
          <a:solidFill>
            <a:srgbClr val="388F73">
              <a:alpha val="54118"/>
            </a:srgbClr>
          </a:solidFill>
        </p:spPr>
        <p:txBody>
          <a:bodyPr wrap="square" rtlCol="0">
            <a:spAutoFit/>
          </a:bodyPr>
          <a:lstStyle/>
          <a:p>
            <a:r>
              <a:rPr lang="es-AR" dirty="0" smtClean="0">
                <a:solidFill>
                  <a:schemeClr val="bg1"/>
                </a:solidFill>
              </a:rPr>
              <a:t>Magali Beja</a:t>
            </a:r>
            <a:endParaRPr lang="es-AR" dirty="0">
              <a:solidFill>
                <a:schemeClr val="bg1"/>
              </a:solidFill>
            </a:endParaRPr>
          </a:p>
        </p:txBody>
      </p:sp>
      <p:pic>
        <p:nvPicPr>
          <p:cNvPr id="30" name="29 Imagen" descr="20240826_170637.jpg"/>
          <p:cNvPicPr>
            <a:picLocks noChangeAspect="1"/>
          </p:cNvPicPr>
          <p:nvPr/>
        </p:nvPicPr>
        <p:blipFill>
          <a:blip r:embed="rId15" cstate="print"/>
          <a:srcRect l="13281" r="13281"/>
          <a:stretch>
            <a:fillRect/>
          </a:stretch>
        </p:blipFill>
        <p:spPr>
          <a:xfrm>
            <a:off x="0" y="0"/>
            <a:ext cx="9144001" cy="7072338"/>
          </a:xfrm>
          <a:prstGeom prst="rect">
            <a:avLst/>
          </a:prstGeom>
        </p:spPr>
      </p:pic>
      <p:sp>
        <p:nvSpPr>
          <p:cNvPr id="32" name="31 CuadroTexto"/>
          <p:cNvSpPr txBox="1"/>
          <p:nvPr/>
        </p:nvSpPr>
        <p:spPr>
          <a:xfrm>
            <a:off x="0" y="5357826"/>
            <a:ext cx="9144000" cy="369332"/>
          </a:xfrm>
          <a:prstGeom prst="rect">
            <a:avLst/>
          </a:prstGeom>
          <a:solidFill>
            <a:srgbClr val="388F73">
              <a:alpha val="54118"/>
            </a:srgbClr>
          </a:solidFill>
        </p:spPr>
        <p:txBody>
          <a:bodyPr wrap="square" rtlCol="0">
            <a:spAutoFit/>
          </a:bodyPr>
          <a:lstStyle/>
          <a:p>
            <a:r>
              <a:rPr lang="es-AR" dirty="0" smtClean="0">
                <a:solidFill>
                  <a:schemeClr val="bg1"/>
                </a:solidFill>
              </a:rPr>
              <a:t>Priscila Vera</a:t>
            </a:r>
            <a:endParaRPr lang="es-AR" dirty="0">
              <a:solidFill>
                <a:schemeClr val="bg1"/>
              </a:solidFill>
            </a:endParaRPr>
          </a:p>
        </p:txBody>
      </p:sp>
      <p:pic>
        <p:nvPicPr>
          <p:cNvPr id="33" name="32 Imagen" descr="20240812_162750.jpg"/>
          <p:cNvPicPr>
            <a:picLocks noChangeAspect="1"/>
          </p:cNvPicPr>
          <p:nvPr/>
        </p:nvPicPr>
        <p:blipFill>
          <a:blip r:embed="rId16"/>
          <a:srcRect l="30468" r="27344"/>
          <a:stretch>
            <a:fillRect/>
          </a:stretch>
        </p:blipFill>
        <p:spPr>
          <a:xfrm rot="5400000">
            <a:off x="1035831" y="-1035829"/>
            <a:ext cx="7072338" cy="9144000"/>
          </a:xfrm>
          <a:prstGeom prst="rect">
            <a:avLst/>
          </a:prstGeom>
        </p:spPr>
      </p:pic>
      <p:sp>
        <p:nvSpPr>
          <p:cNvPr id="34" name="33 CuadroTexto"/>
          <p:cNvSpPr txBox="1"/>
          <p:nvPr/>
        </p:nvSpPr>
        <p:spPr>
          <a:xfrm>
            <a:off x="0" y="5357826"/>
            <a:ext cx="9144000" cy="369332"/>
          </a:xfrm>
          <a:prstGeom prst="rect">
            <a:avLst/>
          </a:prstGeom>
          <a:solidFill>
            <a:srgbClr val="388F73">
              <a:alpha val="54118"/>
            </a:srgbClr>
          </a:solidFill>
        </p:spPr>
        <p:txBody>
          <a:bodyPr wrap="square" rtlCol="0">
            <a:spAutoFit/>
          </a:bodyPr>
          <a:lstStyle/>
          <a:p>
            <a:r>
              <a:rPr lang="es-AR" dirty="0" err="1" smtClean="0">
                <a:solidFill>
                  <a:schemeClr val="bg1"/>
                </a:solidFill>
              </a:rPr>
              <a:t>Luana</a:t>
            </a:r>
            <a:r>
              <a:rPr lang="es-AR" dirty="0" smtClean="0">
                <a:solidFill>
                  <a:schemeClr val="bg1"/>
                </a:solidFill>
              </a:rPr>
              <a:t> Mamani</a:t>
            </a:r>
            <a:endParaRPr lang="es-AR" dirty="0">
              <a:solidFill>
                <a:schemeClr val="bg1"/>
              </a:solidFill>
            </a:endParaRPr>
          </a:p>
        </p:txBody>
      </p:sp>
      <p:pic>
        <p:nvPicPr>
          <p:cNvPr id="35" name="34 Imagen" descr="20240812_161728.jpg"/>
          <p:cNvPicPr>
            <a:picLocks noChangeAspect="1"/>
          </p:cNvPicPr>
          <p:nvPr/>
        </p:nvPicPr>
        <p:blipFill>
          <a:blip r:embed="rId17"/>
          <a:srcRect l="4688" r="28906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36" name="35 CuadroTexto"/>
          <p:cNvSpPr txBox="1"/>
          <p:nvPr/>
        </p:nvSpPr>
        <p:spPr>
          <a:xfrm>
            <a:off x="2428860" y="571480"/>
            <a:ext cx="421484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6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Electricidad</a:t>
            </a:r>
            <a:endParaRPr lang="es-AR" sz="6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7" name="36 CuadroTexto"/>
          <p:cNvSpPr txBox="1"/>
          <p:nvPr/>
        </p:nvSpPr>
        <p:spPr>
          <a:xfrm>
            <a:off x="642910" y="1643050"/>
            <a:ext cx="78581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rama de la Física, que estudia las cargas eléctricas en reposo, las fuerzas que se ejercen entre ellas y su comportamiento al interior de los materiales.</a:t>
            </a:r>
          </a:p>
        </p:txBody>
      </p:sp>
      <p:sp>
        <p:nvSpPr>
          <p:cNvPr id="38" name="37 CuadroTexto"/>
          <p:cNvSpPr txBox="1"/>
          <p:nvPr/>
        </p:nvSpPr>
        <p:spPr>
          <a:xfrm>
            <a:off x="285720" y="3000372"/>
            <a:ext cx="22860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Profesor: Roberto Mas</a:t>
            </a:r>
            <a:endParaRPr lang="es-AR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40" name="39 Imagen" descr="20240812_161709.jpg"/>
          <p:cNvPicPr>
            <a:picLocks noChangeAspect="1"/>
          </p:cNvPicPr>
          <p:nvPr/>
        </p:nvPicPr>
        <p:blipFill>
          <a:blip r:embed="rId18"/>
          <a:srcRect l="16406" r="40625"/>
          <a:stretch>
            <a:fillRect/>
          </a:stretch>
        </p:blipFill>
        <p:spPr>
          <a:xfrm rot="5400000">
            <a:off x="1143000" y="-1142997"/>
            <a:ext cx="6857999" cy="9144000"/>
          </a:xfrm>
          <a:prstGeom prst="rect">
            <a:avLst/>
          </a:prstGeom>
        </p:spPr>
      </p:pic>
      <p:sp>
        <p:nvSpPr>
          <p:cNvPr id="41" name="40 CuadroTexto"/>
          <p:cNvSpPr txBox="1"/>
          <p:nvPr/>
        </p:nvSpPr>
        <p:spPr>
          <a:xfrm>
            <a:off x="0" y="5286388"/>
            <a:ext cx="9144000" cy="369332"/>
          </a:xfrm>
          <a:prstGeom prst="rect">
            <a:avLst/>
          </a:prstGeom>
          <a:solidFill>
            <a:srgbClr val="388F73">
              <a:alpha val="54118"/>
            </a:srgbClr>
          </a:solidFill>
        </p:spPr>
        <p:txBody>
          <a:bodyPr wrap="square" rtlCol="0">
            <a:spAutoFit/>
          </a:bodyPr>
          <a:lstStyle/>
          <a:p>
            <a:r>
              <a:rPr lang="es-AR" dirty="0" smtClean="0">
                <a:solidFill>
                  <a:schemeClr val="bg1"/>
                </a:solidFill>
              </a:rPr>
              <a:t>Alumnos: </a:t>
            </a:r>
            <a:r>
              <a:rPr lang="es-AR" dirty="0" err="1" smtClean="0">
                <a:solidFill>
                  <a:schemeClr val="bg1"/>
                </a:solidFill>
              </a:rPr>
              <a:t>Thiago</a:t>
            </a:r>
            <a:r>
              <a:rPr lang="es-AR" dirty="0" smtClean="0">
                <a:solidFill>
                  <a:schemeClr val="bg1"/>
                </a:solidFill>
              </a:rPr>
              <a:t> Pereyra</a:t>
            </a:r>
            <a:endParaRPr lang="es-AR" dirty="0">
              <a:solidFill>
                <a:schemeClr val="bg1"/>
              </a:solidFill>
            </a:endParaRPr>
          </a:p>
        </p:txBody>
      </p:sp>
      <p:pic>
        <p:nvPicPr>
          <p:cNvPr id="42" name="41 Imagen" descr="20240812_161615.jpg"/>
          <p:cNvPicPr>
            <a:picLocks noChangeAspect="1"/>
          </p:cNvPicPr>
          <p:nvPr/>
        </p:nvPicPr>
        <p:blipFill>
          <a:blip r:embed="rId19"/>
          <a:srcRect l="14062" r="42187"/>
          <a:stretch>
            <a:fillRect/>
          </a:stretch>
        </p:blipFill>
        <p:spPr>
          <a:xfrm rot="5400000">
            <a:off x="1143001" y="-1142998"/>
            <a:ext cx="6858000" cy="9144002"/>
          </a:xfrm>
          <a:prstGeom prst="rect">
            <a:avLst/>
          </a:prstGeom>
        </p:spPr>
      </p:pic>
      <p:sp>
        <p:nvSpPr>
          <p:cNvPr id="43" name="42 CuadroTexto"/>
          <p:cNvSpPr txBox="1"/>
          <p:nvPr/>
        </p:nvSpPr>
        <p:spPr>
          <a:xfrm>
            <a:off x="0" y="5286388"/>
            <a:ext cx="9144000" cy="369332"/>
          </a:xfrm>
          <a:prstGeom prst="rect">
            <a:avLst/>
          </a:prstGeom>
          <a:solidFill>
            <a:srgbClr val="388F73">
              <a:alpha val="54118"/>
            </a:srgbClr>
          </a:solidFill>
        </p:spPr>
        <p:txBody>
          <a:bodyPr wrap="square" rtlCol="0">
            <a:spAutoFit/>
          </a:bodyPr>
          <a:lstStyle/>
          <a:p>
            <a:r>
              <a:rPr lang="es-AR" dirty="0" smtClean="0">
                <a:solidFill>
                  <a:schemeClr val="bg1"/>
                </a:solidFill>
              </a:rPr>
              <a:t>Ignacio Zabaleta</a:t>
            </a:r>
            <a:endParaRPr lang="es-AR" dirty="0">
              <a:solidFill>
                <a:schemeClr val="bg1"/>
              </a:solidFill>
            </a:endParaRPr>
          </a:p>
        </p:txBody>
      </p:sp>
      <p:pic>
        <p:nvPicPr>
          <p:cNvPr id="44" name="43 Imagen" descr="20240812_161642.jpg"/>
          <p:cNvPicPr>
            <a:picLocks noChangeAspect="1"/>
          </p:cNvPicPr>
          <p:nvPr/>
        </p:nvPicPr>
        <p:blipFill>
          <a:blip r:embed="rId20"/>
          <a:srcRect l="25781" r="37500"/>
          <a:stretch>
            <a:fillRect/>
          </a:stretch>
        </p:blipFill>
        <p:spPr>
          <a:xfrm rot="5400000">
            <a:off x="1143001" y="-1142998"/>
            <a:ext cx="6858000" cy="9144002"/>
          </a:xfrm>
          <a:prstGeom prst="rect">
            <a:avLst/>
          </a:prstGeom>
        </p:spPr>
      </p:pic>
      <p:sp>
        <p:nvSpPr>
          <p:cNvPr id="45" name="44 CuadroTexto"/>
          <p:cNvSpPr txBox="1"/>
          <p:nvPr/>
        </p:nvSpPr>
        <p:spPr>
          <a:xfrm>
            <a:off x="0" y="5357826"/>
            <a:ext cx="9144000" cy="369332"/>
          </a:xfrm>
          <a:prstGeom prst="rect">
            <a:avLst/>
          </a:prstGeom>
          <a:solidFill>
            <a:srgbClr val="388F73">
              <a:alpha val="54118"/>
            </a:srgbClr>
          </a:solidFill>
        </p:spPr>
        <p:txBody>
          <a:bodyPr wrap="square" rtlCol="0">
            <a:spAutoFit/>
          </a:bodyPr>
          <a:lstStyle/>
          <a:p>
            <a:r>
              <a:rPr lang="es-AR" dirty="0" err="1" smtClean="0">
                <a:solidFill>
                  <a:schemeClr val="bg1"/>
                </a:solidFill>
              </a:rPr>
              <a:t>Angelo</a:t>
            </a:r>
            <a:r>
              <a:rPr lang="es-AR" dirty="0" smtClean="0">
                <a:solidFill>
                  <a:schemeClr val="bg1"/>
                </a:solidFill>
              </a:rPr>
              <a:t> Mercado</a:t>
            </a:r>
            <a:endParaRPr lang="es-AR" dirty="0">
              <a:solidFill>
                <a:schemeClr val="bg1"/>
              </a:solidFill>
            </a:endParaRPr>
          </a:p>
        </p:txBody>
      </p:sp>
      <p:pic>
        <p:nvPicPr>
          <p:cNvPr id="46" name="45 Imagen" descr="20240812_161600.jpg"/>
          <p:cNvPicPr>
            <a:picLocks noChangeAspect="1"/>
          </p:cNvPicPr>
          <p:nvPr/>
        </p:nvPicPr>
        <p:blipFill>
          <a:blip r:embed="rId21"/>
          <a:srcRect l="16406" r="32031"/>
          <a:stretch>
            <a:fillRect/>
          </a:stretch>
        </p:blipFill>
        <p:spPr>
          <a:xfrm rot="5400000">
            <a:off x="1143000" y="-1143000"/>
            <a:ext cx="6858000" cy="9144000"/>
          </a:xfrm>
          <a:prstGeom prst="rect">
            <a:avLst/>
          </a:prstGeom>
        </p:spPr>
      </p:pic>
      <p:sp>
        <p:nvSpPr>
          <p:cNvPr id="47" name="46 CuadroTexto"/>
          <p:cNvSpPr txBox="1"/>
          <p:nvPr/>
        </p:nvSpPr>
        <p:spPr>
          <a:xfrm>
            <a:off x="0" y="5357826"/>
            <a:ext cx="9144000" cy="369332"/>
          </a:xfrm>
          <a:prstGeom prst="rect">
            <a:avLst/>
          </a:prstGeom>
          <a:solidFill>
            <a:srgbClr val="388F73">
              <a:alpha val="54118"/>
            </a:srgbClr>
          </a:solidFill>
        </p:spPr>
        <p:txBody>
          <a:bodyPr wrap="square" rtlCol="0">
            <a:spAutoFit/>
          </a:bodyPr>
          <a:lstStyle/>
          <a:p>
            <a:r>
              <a:rPr lang="es-AR" dirty="0" err="1" smtClean="0">
                <a:solidFill>
                  <a:schemeClr val="bg1"/>
                </a:solidFill>
              </a:rPr>
              <a:t>German</a:t>
            </a:r>
            <a:r>
              <a:rPr lang="es-AR" dirty="0" smtClean="0">
                <a:solidFill>
                  <a:schemeClr val="bg1"/>
                </a:solidFill>
              </a:rPr>
              <a:t> Díaz</a:t>
            </a:r>
            <a:endParaRPr lang="es-AR" dirty="0">
              <a:solidFill>
                <a:schemeClr val="bg1"/>
              </a:solidFill>
            </a:endParaRPr>
          </a:p>
        </p:txBody>
      </p:sp>
      <p:pic>
        <p:nvPicPr>
          <p:cNvPr id="48" name="47 Imagen" descr="20240812_161557.jpg"/>
          <p:cNvPicPr>
            <a:picLocks noChangeAspect="1"/>
          </p:cNvPicPr>
          <p:nvPr/>
        </p:nvPicPr>
        <p:blipFill>
          <a:blip r:embed="rId22"/>
          <a:srcRect l="19531" r="27344"/>
          <a:stretch>
            <a:fillRect/>
          </a:stretch>
        </p:blipFill>
        <p:spPr>
          <a:xfrm rot="5400000">
            <a:off x="1143000" y="-1142999"/>
            <a:ext cx="6858001" cy="9144002"/>
          </a:xfrm>
          <a:prstGeom prst="rect">
            <a:avLst/>
          </a:prstGeom>
        </p:spPr>
      </p:pic>
      <p:sp>
        <p:nvSpPr>
          <p:cNvPr id="49" name="48 CuadroTexto"/>
          <p:cNvSpPr txBox="1"/>
          <p:nvPr/>
        </p:nvSpPr>
        <p:spPr>
          <a:xfrm>
            <a:off x="0" y="5286388"/>
            <a:ext cx="9144000" cy="369332"/>
          </a:xfrm>
          <a:prstGeom prst="rect">
            <a:avLst/>
          </a:prstGeom>
          <a:solidFill>
            <a:srgbClr val="388F73">
              <a:alpha val="54118"/>
            </a:srgbClr>
          </a:solidFill>
        </p:spPr>
        <p:txBody>
          <a:bodyPr wrap="square" rtlCol="0">
            <a:spAutoFit/>
          </a:bodyPr>
          <a:lstStyle/>
          <a:p>
            <a:r>
              <a:rPr lang="es-AR" dirty="0" smtClean="0">
                <a:solidFill>
                  <a:schemeClr val="bg1"/>
                </a:solidFill>
              </a:rPr>
              <a:t>Dante Cabrera</a:t>
            </a:r>
            <a:endParaRPr lang="es-AR" dirty="0">
              <a:solidFill>
                <a:schemeClr val="bg1"/>
              </a:solidFill>
            </a:endParaRPr>
          </a:p>
        </p:txBody>
      </p:sp>
      <p:pic>
        <p:nvPicPr>
          <p:cNvPr id="50" name="49 Imagen" descr="20240812_161554.jpg"/>
          <p:cNvPicPr>
            <a:picLocks noChangeAspect="1"/>
          </p:cNvPicPr>
          <p:nvPr/>
        </p:nvPicPr>
        <p:blipFill>
          <a:blip r:embed="rId23"/>
          <a:srcRect l="21094" r="32812"/>
          <a:stretch>
            <a:fillRect/>
          </a:stretch>
        </p:blipFill>
        <p:spPr>
          <a:xfrm rot="5400000">
            <a:off x="1143000" y="-1142997"/>
            <a:ext cx="6858000" cy="9144000"/>
          </a:xfrm>
          <a:prstGeom prst="rect">
            <a:avLst/>
          </a:prstGeom>
        </p:spPr>
      </p:pic>
      <p:sp>
        <p:nvSpPr>
          <p:cNvPr id="51" name="50 CuadroTexto"/>
          <p:cNvSpPr txBox="1"/>
          <p:nvPr/>
        </p:nvSpPr>
        <p:spPr>
          <a:xfrm>
            <a:off x="0" y="5357826"/>
            <a:ext cx="9144000" cy="369332"/>
          </a:xfrm>
          <a:prstGeom prst="rect">
            <a:avLst/>
          </a:prstGeom>
          <a:solidFill>
            <a:srgbClr val="388F73">
              <a:alpha val="54118"/>
            </a:srgbClr>
          </a:solidFill>
        </p:spPr>
        <p:txBody>
          <a:bodyPr wrap="square" rtlCol="0">
            <a:spAutoFit/>
          </a:bodyPr>
          <a:lstStyle/>
          <a:p>
            <a:r>
              <a:rPr lang="es-AR" dirty="0" err="1" smtClean="0">
                <a:solidFill>
                  <a:schemeClr val="bg1"/>
                </a:solidFill>
              </a:rPr>
              <a:t>Bastian</a:t>
            </a:r>
            <a:r>
              <a:rPr lang="es-AR" dirty="0" smtClean="0">
                <a:solidFill>
                  <a:schemeClr val="bg1"/>
                </a:solidFill>
              </a:rPr>
              <a:t> Gonzales</a:t>
            </a:r>
            <a:endParaRPr lang="es-AR" dirty="0">
              <a:solidFill>
                <a:schemeClr val="bg1"/>
              </a:solidFill>
            </a:endParaRPr>
          </a:p>
        </p:txBody>
      </p:sp>
      <p:pic>
        <p:nvPicPr>
          <p:cNvPr id="52" name="51 Imagen" descr="20240812_161526.jpg"/>
          <p:cNvPicPr>
            <a:picLocks noChangeAspect="1"/>
          </p:cNvPicPr>
          <p:nvPr/>
        </p:nvPicPr>
        <p:blipFill>
          <a:blip r:embed="rId24"/>
          <a:srcRect l="31250" r="28125"/>
          <a:stretch>
            <a:fillRect/>
          </a:stretch>
        </p:blipFill>
        <p:spPr>
          <a:xfrm rot="5400000">
            <a:off x="1143000" y="-1143000"/>
            <a:ext cx="6858000" cy="9144000"/>
          </a:xfrm>
          <a:prstGeom prst="rect">
            <a:avLst/>
          </a:prstGeom>
        </p:spPr>
      </p:pic>
      <p:sp>
        <p:nvSpPr>
          <p:cNvPr id="53" name="52 CuadroTexto"/>
          <p:cNvSpPr txBox="1"/>
          <p:nvPr/>
        </p:nvSpPr>
        <p:spPr>
          <a:xfrm>
            <a:off x="0" y="5286388"/>
            <a:ext cx="9144000" cy="369332"/>
          </a:xfrm>
          <a:prstGeom prst="rect">
            <a:avLst/>
          </a:prstGeom>
          <a:solidFill>
            <a:srgbClr val="388F73">
              <a:alpha val="54118"/>
            </a:srgbClr>
          </a:solidFill>
        </p:spPr>
        <p:txBody>
          <a:bodyPr wrap="square" rtlCol="0">
            <a:spAutoFit/>
          </a:bodyPr>
          <a:lstStyle/>
          <a:p>
            <a:r>
              <a:rPr lang="es-AR" dirty="0" smtClean="0">
                <a:solidFill>
                  <a:schemeClr val="bg1"/>
                </a:solidFill>
              </a:rPr>
              <a:t>Alumnas: Luna Saavedra</a:t>
            </a:r>
            <a:endParaRPr lang="es-AR" dirty="0">
              <a:solidFill>
                <a:schemeClr val="bg1"/>
              </a:solidFill>
            </a:endParaRPr>
          </a:p>
        </p:txBody>
      </p:sp>
      <p:pic>
        <p:nvPicPr>
          <p:cNvPr id="54" name="53 Imagen" descr="20240812_161836.jpg"/>
          <p:cNvPicPr>
            <a:picLocks noChangeAspect="1"/>
          </p:cNvPicPr>
          <p:nvPr/>
        </p:nvPicPr>
        <p:blipFill>
          <a:blip r:embed="rId25"/>
          <a:srcRect l="29687" r="25000" b="9998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5" name="54 CuadroTexto"/>
          <p:cNvSpPr txBox="1"/>
          <p:nvPr/>
        </p:nvSpPr>
        <p:spPr>
          <a:xfrm>
            <a:off x="0" y="5357826"/>
            <a:ext cx="9144000" cy="369332"/>
          </a:xfrm>
          <a:prstGeom prst="rect">
            <a:avLst/>
          </a:prstGeom>
          <a:solidFill>
            <a:srgbClr val="388F73">
              <a:alpha val="54118"/>
            </a:srgbClr>
          </a:solidFill>
        </p:spPr>
        <p:txBody>
          <a:bodyPr wrap="square" rtlCol="0">
            <a:spAutoFit/>
          </a:bodyPr>
          <a:lstStyle/>
          <a:p>
            <a:r>
              <a:rPr lang="es-AR" dirty="0" smtClean="0">
                <a:solidFill>
                  <a:schemeClr val="bg1"/>
                </a:solidFill>
              </a:rPr>
              <a:t>Emily Reinoso</a:t>
            </a:r>
            <a:endParaRPr lang="es-AR" dirty="0">
              <a:solidFill>
                <a:schemeClr val="bg1"/>
              </a:solidFill>
            </a:endParaRPr>
          </a:p>
        </p:txBody>
      </p:sp>
      <p:pic>
        <p:nvPicPr>
          <p:cNvPr id="56" name="55 Imagen" descr="20240812_161630.jpg"/>
          <p:cNvPicPr>
            <a:picLocks noChangeAspect="1"/>
          </p:cNvPicPr>
          <p:nvPr/>
        </p:nvPicPr>
        <p:blipFill>
          <a:blip r:embed="rId26"/>
          <a:srcRect l="29687" r="38281"/>
          <a:stretch>
            <a:fillRect/>
          </a:stretch>
        </p:blipFill>
        <p:spPr>
          <a:xfrm rot="5400000">
            <a:off x="1143000" y="-1143000"/>
            <a:ext cx="6858000" cy="9144000"/>
          </a:xfrm>
          <a:prstGeom prst="rect">
            <a:avLst/>
          </a:prstGeom>
        </p:spPr>
      </p:pic>
      <p:sp>
        <p:nvSpPr>
          <p:cNvPr id="57" name="56 CuadroTexto"/>
          <p:cNvSpPr txBox="1"/>
          <p:nvPr/>
        </p:nvSpPr>
        <p:spPr>
          <a:xfrm>
            <a:off x="0" y="5357826"/>
            <a:ext cx="9144000" cy="369332"/>
          </a:xfrm>
          <a:prstGeom prst="rect">
            <a:avLst/>
          </a:prstGeom>
          <a:solidFill>
            <a:srgbClr val="388F73">
              <a:alpha val="54118"/>
            </a:srgbClr>
          </a:solidFill>
        </p:spPr>
        <p:txBody>
          <a:bodyPr wrap="square" rtlCol="0">
            <a:spAutoFit/>
          </a:bodyPr>
          <a:lstStyle/>
          <a:p>
            <a:r>
              <a:rPr lang="es-AR" dirty="0" smtClean="0">
                <a:solidFill>
                  <a:schemeClr val="bg1"/>
                </a:solidFill>
              </a:rPr>
              <a:t>Aleya </a:t>
            </a:r>
            <a:r>
              <a:rPr lang="es-AR" dirty="0" err="1" smtClean="0">
                <a:solidFill>
                  <a:schemeClr val="bg1"/>
                </a:solidFill>
              </a:rPr>
              <a:t>Corica</a:t>
            </a:r>
            <a:endParaRPr lang="es-AR" dirty="0">
              <a:solidFill>
                <a:schemeClr val="bg1"/>
              </a:solidFill>
            </a:endParaRPr>
          </a:p>
        </p:txBody>
      </p:sp>
      <p:pic>
        <p:nvPicPr>
          <p:cNvPr id="58" name="57 Imagen" descr="IMG-20240826-WA0045.jpg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9" name="58 CuadroTexto"/>
          <p:cNvSpPr txBox="1"/>
          <p:nvPr/>
        </p:nvSpPr>
        <p:spPr>
          <a:xfrm>
            <a:off x="2500298" y="714356"/>
            <a:ext cx="45720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54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Herramientas</a:t>
            </a:r>
            <a:endParaRPr lang="es-AR" sz="5400" b="1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  <p:sp>
        <p:nvSpPr>
          <p:cNvPr id="60" name="59 CuadroTexto"/>
          <p:cNvSpPr txBox="1"/>
          <p:nvPr/>
        </p:nvSpPr>
        <p:spPr>
          <a:xfrm>
            <a:off x="857224" y="2000240"/>
            <a:ext cx="721523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El</a:t>
            </a:r>
            <a:r>
              <a:rPr lang="es-AR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 </a:t>
            </a:r>
            <a:r>
              <a:rPr lang="es-AR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Taller de Herramientas Intelectuales proporciona las bases para desarrollar las competencias del ingeniero industrial formándolo en la creatividad, la visión sistémica y analítica para generar un compromiso ético con la sociedad.</a:t>
            </a:r>
            <a:endParaRPr lang="es-AR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2" name="61 CuadroTexto"/>
          <p:cNvSpPr txBox="1"/>
          <p:nvPr/>
        </p:nvSpPr>
        <p:spPr>
          <a:xfrm>
            <a:off x="285720" y="4357694"/>
            <a:ext cx="3071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Profesor: </a:t>
            </a:r>
            <a:r>
              <a:rPr lang="es-AR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Mathias</a:t>
            </a:r>
            <a:r>
              <a:rPr lang="es-AR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s-AR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Ariza</a:t>
            </a:r>
            <a:endParaRPr lang="es-AR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63" name="62 Imagen" descr="IMG-20240813-WA0010.jp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4" name="63 CuadroTexto"/>
          <p:cNvSpPr txBox="1"/>
          <p:nvPr/>
        </p:nvSpPr>
        <p:spPr>
          <a:xfrm>
            <a:off x="0" y="5357826"/>
            <a:ext cx="9144000" cy="369332"/>
          </a:xfrm>
          <a:prstGeom prst="rect">
            <a:avLst/>
          </a:prstGeom>
          <a:solidFill>
            <a:srgbClr val="388F73">
              <a:alpha val="54118"/>
            </a:srgbClr>
          </a:solidFill>
        </p:spPr>
        <p:txBody>
          <a:bodyPr wrap="square" rtlCol="0">
            <a:spAutoFit/>
          </a:bodyPr>
          <a:lstStyle/>
          <a:p>
            <a:r>
              <a:rPr lang="es-AR" dirty="0" smtClean="0">
                <a:solidFill>
                  <a:schemeClr val="bg1"/>
                </a:solidFill>
              </a:rPr>
              <a:t>Alumnos: </a:t>
            </a:r>
            <a:r>
              <a:rPr lang="es-AR" dirty="0" err="1" smtClean="0">
                <a:solidFill>
                  <a:schemeClr val="bg1"/>
                </a:solidFill>
              </a:rPr>
              <a:t>Benjamin</a:t>
            </a:r>
            <a:r>
              <a:rPr lang="es-AR" dirty="0" smtClean="0">
                <a:solidFill>
                  <a:schemeClr val="bg1"/>
                </a:solidFill>
              </a:rPr>
              <a:t> </a:t>
            </a:r>
            <a:r>
              <a:rPr lang="es-AR" dirty="0" err="1" smtClean="0">
                <a:solidFill>
                  <a:schemeClr val="bg1"/>
                </a:solidFill>
              </a:rPr>
              <a:t>Solis</a:t>
            </a:r>
            <a:endParaRPr lang="es-AR" dirty="0">
              <a:solidFill>
                <a:schemeClr val="bg1"/>
              </a:solidFill>
            </a:endParaRPr>
          </a:p>
        </p:txBody>
      </p:sp>
      <p:pic>
        <p:nvPicPr>
          <p:cNvPr id="65" name="64 Imagen" descr="IMG-20240826-WA0052.jpg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6" name="65 CuadroTexto"/>
          <p:cNvSpPr txBox="1"/>
          <p:nvPr/>
        </p:nvSpPr>
        <p:spPr>
          <a:xfrm>
            <a:off x="0" y="5286388"/>
            <a:ext cx="9144000" cy="369332"/>
          </a:xfrm>
          <a:prstGeom prst="rect">
            <a:avLst/>
          </a:prstGeom>
          <a:solidFill>
            <a:srgbClr val="388F73">
              <a:alpha val="54118"/>
            </a:srgbClr>
          </a:solidFill>
        </p:spPr>
        <p:txBody>
          <a:bodyPr wrap="square" rtlCol="0">
            <a:spAutoFit/>
          </a:bodyPr>
          <a:lstStyle/>
          <a:p>
            <a:r>
              <a:rPr lang="es-AR" dirty="0" smtClean="0">
                <a:solidFill>
                  <a:schemeClr val="bg1"/>
                </a:solidFill>
              </a:rPr>
              <a:t>Juan Ignacio Montaña</a:t>
            </a:r>
            <a:endParaRPr lang="es-AR" dirty="0">
              <a:solidFill>
                <a:schemeClr val="bg1"/>
              </a:solidFill>
            </a:endParaRPr>
          </a:p>
        </p:txBody>
      </p:sp>
      <p:pic>
        <p:nvPicPr>
          <p:cNvPr id="67" name="66 Imagen" descr="IMG-20240826-WA0056.jpg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8" name="67 CuadroTexto"/>
          <p:cNvSpPr txBox="1"/>
          <p:nvPr/>
        </p:nvSpPr>
        <p:spPr>
          <a:xfrm>
            <a:off x="0" y="5143512"/>
            <a:ext cx="9144000" cy="369332"/>
          </a:xfrm>
          <a:prstGeom prst="rect">
            <a:avLst/>
          </a:prstGeom>
          <a:solidFill>
            <a:srgbClr val="388F73">
              <a:alpha val="54118"/>
            </a:srgbClr>
          </a:solidFill>
        </p:spPr>
        <p:txBody>
          <a:bodyPr wrap="square" rtlCol="0">
            <a:spAutoFit/>
          </a:bodyPr>
          <a:lstStyle/>
          <a:p>
            <a:r>
              <a:rPr lang="es-AR" dirty="0" err="1" smtClean="0">
                <a:solidFill>
                  <a:schemeClr val="bg1"/>
                </a:solidFill>
              </a:rPr>
              <a:t>Jose</a:t>
            </a:r>
            <a:r>
              <a:rPr lang="es-AR" dirty="0" smtClean="0">
                <a:solidFill>
                  <a:schemeClr val="bg1"/>
                </a:solidFill>
              </a:rPr>
              <a:t> María Martin</a:t>
            </a:r>
            <a:endParaRPr lang="es-AR" dirty="0">
              <a:solidFill>
                <a:schemeClr val="bg1"/>
              </a:solidFill>
            </a:endParaRPr>
          </a:p>
        </p:txBody>
      </p:sp>
      <p:pic>
        <p:nvPicPr>
          <p:cNvPr id="69" name="68 Imagen" descr="IMG-20240826-WA0049.jpg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0" name="69 CuadroTexto"/>
          <p:cNvSpPr txBox="1"/>
          <p:nvPr/>
        </p:nvSpPr>
        <p:spPr>
          <a:xfrm>
            <a:off x="0" y="5286388"/>
            <a:ext cx="9144000" cy="369332"/>
          </a:xfrm>
          <a:prstGeom prst="rect">
            <a:avLst/>
          </a:prstGeom>
          <a:solidFill>
            <a:srgbClr val="388F73">
              <a:alpha val="54118"/>
            </a:srgbClr>
          </a:solidFill>
        </p:spPr>
        <p:txBody>
          <a:bodyPr wrap="square" rtlCol="0">
            <a:spAutoFit/>
          </a:bodyPr>
          <a:lstStyle/>
          <a:p>
            <a:r>
              <a:rPr lang="es-AR" dirty="0" smtClean="0">
                <a:solidFill>
                  <a:schemeClr val="bg1"/>
                </a:solidFill>
              </a:rPr>
              <a:t>Walter Garro y Gabriel Barbosa</a:t>
            </a:r>
            <a:endParaRPr lang="es-AR" dirty="0">
              <a:solidFill>
                <a:schemeClr val="bg1"/>
              </a:solidFill>
            </a:endParaRPr>
          </a:p>
        </p:txBody>
      </p:sp>
      <p:pic>
        <p:nvPicPr>
          <p:cNvPr id="71" name="70 Imagen" descr="IMG-20240826-WA0048.jpg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2" name="71 CuadroTexto"/>
          <p:cNvSpPr txBox="1"/>
          <p:nvPr/>
        </p:nvSpPr>
        <p:spPr>
          <a:xfrm>
            <a:off x="0" y="5357826"/>
            <a:ext cx="79295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AR" dirty="0"/>
          </a:p>
        </p:txBody>
      </p:sp>
      <p:sp>
        <p:nvSpPr>
          <p:cNvPr id="73" name="72 CuadroTexto"/>
          <p:cNvSpPr txBox="1"/>
          <p:nvPr/>
        </p:nvSpPr>
        <p:spPr>
          <a:xfrm>
            <a:off x="0" y="5286388"/>
            <a:ext cx="9144000" cy="369332"/>
          </a:xfrm>
          <a:prstGeom prst="rect">
            <a:avLst/>
          </a:prstGeom>
          <a:solidFill>
            <a:srgbClr val="388F73">
              <a:alpha val="54118"/>
            </a:srgbClr>
          </a:solidFill>
        </p:spPr>
        <p:txBody>
          <a:bodyPr wrap="square" rtlCol="0">
            <a:spAutoFit/>
          </a:bodyPr>
          <a:lstStyle/>
          <a:p>
            <a:r>
              <a:rPr lang="es-AR" dirty="0" smtClean="0">
                <a:solidFill>
                  <a:schemeClr val="bg1"/>
                </a:solidFill>
              </a:rPr>
              <a:t>Alumna: </a:t>
            </a:r>
            <a:r>
              <a:rPr lang="es-AR" dirty="0" err="1" smtClean="0">
                <a:solidFill>
                  <a:schemeClr val="bg1"/>
                </a:solidFill>
              </a:rPr>
              <a:t>Antonella</a:t>
            </a:r>
            <a:r>
              <a:rPr lang="es-AR" dirty="0" smtClean="0">
                <a:solidFill>
                  <a:schemeClr val="bg1"/>
                </a:solidFill>
              </a:rPr>
              <a:t> Galván</a:t>
            </a:r>
            <a:endParaRPr lang="es-AR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909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8" presetClass="entr" presetSubtype="16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8" presetClass="entr" presetSubtype="16" fill="hold" grpId="0" nodeType="with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8" presetClass="entr" presetSubtype="16" fill="hold" grpId="0" nodeType="with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8" presetClass="entr" presetSubtype="16" fill="hold" grpId="0" nodeType="with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" presetClass="entr" presetSubtype="16" fill="hold" nodeType="withEffect">
                                  <p:stCondLst>
                                    <p:cond delay="91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" presetClass="entr" presetSubtype="16" fill="hold" grpId="0" nodeType="withEffect">
                                  <p:stCondLst>
                                    <p:cond delay="91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9" dur="1000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" presetClass="entr" presetSubtype="16" fill="hold" grpId="0" nodeType="withEffect">
                                  <p:stCondLst>
                                    <p:cond delay="91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" presetClass="entr" presetSubtype="16" fill="hold" nodeType="withEffect">
                                  <p:stCondLst>
                                    <p:cond delay="111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4" presetClass="entr" presetSubtype="16" fill="hold" grpId="0" nodeType="withEffect">
                                  <p:stCondLst>
                                    <p:cond delay="111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" presetClass="entr" presetSubtype="16" fill="hold" nodeType="withEffect">
                                  <p:stCondLst>
                                    <p:cond delay="131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4" presetClass="entr" presetSubtype="16" fill="hold" grpId="0" nodeType="withEffect">
                                  <p:stCondLst>
                                    <p:cond delay="131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4" presetClass="entr" presetSubtype="16" fill="hold" nodeType="withEffect">
                                  <p:stCondLst>
                                    <p:cond delay="151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4" presetClass="entr" presetSubtype="16" fill="hold" grpId="0" nodeType="withEffect">
                                  <p:stCondLst>
                                    <p:cond delay="151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4" presetClass="entr" presetSubtype="16" fill="hold" nodeType="withEffect">
                                  <p:stCondLst>
                                    <p:cond delay="171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4" presetClass="entr" presetSubtype="16" fill="hold" grpId="0" nodeType="withEffect">
                                  <p:stCondLst>
                                    <p:cond delay="171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4" presetClass="entr" presetSubtype="16" fill="hold" nodeType="withEffect">
                                  <p:stCondLst>
                                    <p:cond delay="191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4" presetClass="entr" presetSubtype="16" fill="hold" grpId="0" nodeType="withEffect">
                                  <p:stCondLst>
                                    <p:cond delay="191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4" presetClass="entr" presetSubtype="16" fill="hold" nodeType="withEffect">
                                  <p:stCondLst>
                                    <p:cond delay="211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4" presetClass="entr" presetSubtype="16" fill="hold" grpId="0" nodeType="withEffect">
                                  <p:stCondLst>
                                    <p:cond delay="211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4" presetClass="entr" presetSubtype="16" fill="hold" nodeType="withEffect">
                                  <p:stCondLst>
                                    <p:cond delay="231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4" presetClass="entr" presetSubtype="16" fill="hold" grpId="0" nodeType="withEffect">
                                  <p:stCondLst>
                                    <p:cond delay="231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3" presetClass="entr" presetSubtype="10" fill="hold" nodeType="withEffect">
                                  <p:stCondLst>
                                    <p:cond delay="251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3" presetClass="entr" presetSubtype="10" fill="hold" grpId="0" nodeType="withEffect">
                                  <p:stCondLst>
                                    <p:cond delay="251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3" presetClass="entr" presetSubtype="10" fill="hold" grpId="0" nodeType="withEffect">
                                  <p:stCondLst>
                                    <p:cond delay="251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3" presetClass="entr" presetSubtype="10" fill="hold" grpId="0" nodeType="withEffect">
                                  <p:stCondLst>
                                    <p:cond delay="251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4" presetClass="entr" presetSubtype="16" fill="hold" nodeType="withEffect">
                                  <p:stCondLst>
                                    <p:cond delay="301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4" presetClass="entr" presetSubtype="16" fill="hold" grpId="0" nodeType="withEffect">
                                  <p:stCondLst>
                                    <p:cond delay="301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4" presetClass="entr" presetSubtype="16" fill="hold" nodeType="withEffect">
                                  <p:stCondLst>
                                    <p:cond delay="321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4" presetClass="entr" presetSubtype="16" fill="hold" grpId="0" nodeType="withEffect">
                                  <p:stCondLst>
                                    <p:cond delay="321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4" presetClass="entr" presetSubtype="16" fill="hold" nodeType="withEffect">
                                  <p:stCondLst>
                                    <p:cond delay="341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4" presetClass="entr" presetSubtype="16" fill="hold" grpId="0" nodeType="withEffect">
                                  <p:stCondLst>
                                    <p:cond delay="341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4" presetClass="entr" presetSubtype="16" fill="hold" nodeType="withEffect">
                                  <p:stCondLst>
                                    <p:cond delay="361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4" presetClass="entr" presetSubtype="16" fill="hold" grpId="0" nodeType="withEffect">
                                  <p:stCondLst>
                                    <p:cond delay="361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4" presetClass="entr" presetSubtype="16" fill="hold" nodeType="withEffect">
                                  <p:stCondLst>
                                    <p:cond delay="381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4" presetClass="entr" presetSubtype="16" fill="hold" grpId="0" nodeType="withEffect">
                                  <p:stCondLst>
                                    <p:cond delay="381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4" presetClass="entr" presetSubtype="16" fill="hold" nodeType="withEffect">
                                  <p:stCondLst>
                                    <p:cond delay="401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9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4" presetClass="entr" presetSubtype="16" fill="hold" grpId="0" nodeType="withEffect">
                                  <p:stCondLst>
                                    <p:cond delay="401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4" presetClass="entr" presetSubtype="16" fill="hold" nodeType="withEffect">
                                  <p:stCondLst>
                                    <p:cond delay="4210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5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4" presetClass="entr" presetSubtype="16" fill="hold" grpId="0" nodeType="withEffect">
                                  <p:stCondLst>
                                    <p:cond delay="4210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8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4" presetClass="entr" presetSubtype="16" fill="hold" nodeType="withEffect">
                                  <p:stCondLst>
                                    <p:cond delay="4410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1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4" presetClass="entr" presetSubtype="16" fill="hold" grpId="0" nodeType="withEffect">
                                  <p:stCondLst>
                                    <p:cond delay="4410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4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4" presetClass="entr" presetSubtype="16" fill="hold" nodeType="withEffect">
                                  <p:stCondLst>
                                    <p:cond delay="4610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4" presetClass="entr" presetSubtype="16" fill="hold" grpId="0" nodeType="withEffect">
                                  <p:stCondLst>
                                    <p:cond delay="4610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0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2" presetClass="entr" presetSubtype="4" fill="hold" nodeType="withEffect">
                                  <p:stCondLst>
                                    <p:cond delay="4810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5" presetID="2" presetClass="entr" presetSubtype="4" fill="hold" grpId="0" nodeType="withEffect">
                                  <p:stCondLst>
                                    <p:cond delay="4810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7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9" presetID="2" presetClass="entr" presetSubtype="4" fill="hold" grpId="0" nodeType="withEffect">
                                  <p:stCondLst>
                                    <p:cond delay="4810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1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2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3" presetID="2" presetClass="entr" presetSubtype="4" fill="hold" grpId="0" nodeType="withEffect">
                                  <p:stCondLst>
                                    <p:cond delay="4810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5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6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4" presetClass="entr" presetSubtype="16" fill="hold" nodeType="withEffect">
                                  <p:stCondLst>
                                    <p:cond delay="5310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9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4" presetClass="entr" presetSubtype="16" fill="hold" grpId="0" nodeType="withEffect">
                                  <p:stCondLst>
                                    <p:cond delay="5310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2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4" presetClass="entr" presetSubtype="16" fill="hold" nodeType="withEffect">
                                  <p:stCondLst>
                                    <p:cond delay="5510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5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4" presetClass="entr" presetSubtype="16" fill="hold" grpId="0" nodeType="withEffect">
                                  <p:stCondLst>
                                    <p:cond delay="5510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8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4" presetClass="entr" presetSubtype="16" fill="hold" nodeType="withEffect">
                                  <p:stCondLst>
                                    <p:cond delay="5710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1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4" presetClass="entr" presetSubtype="16" fill="hold" grpId="0" nodeType="withEffect">
                                  <p:stCondLst>
                                    <p:cond delay="5710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4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4" presetClass="entr" presetSubtype="16" fill="hold" nodeType="withEffect">
                                  <p:stCondLst>
                                    <p:cond delay="5910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4" presetClass="entr" presetSubtype="16" fill="hold" grpId="0" nodeType="withEffect">
                                  <p:stCondLst>
                                    <p:cond delay="5910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0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4" presetClass="entr" presetSubtype="16" fill="hold" nodeType="withEffect">
                                  <p:stCondLst>
                                    <p:cond delay="6110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3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4" presetClass="entr" presetSubtype="16" fill="hold" grpId="0" nodeType="withEffect">
                                  <p:stCondLst>
                                    <p:cond delay="6110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6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0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2" grpId="0"/>
      <p:bldP spid="3" grpId="0" uiExpand="1" build="allAtOnce"/>
      <p:bldP spid="4" grpId="0"/>
      <p:bldP spid="18" grpId="0" uiExpand="1" build="allAtOnce" animBg="1"/>
      <p:bldP spid="20" grpId="0" animBg="1"/>
      <p:bldP spid="22" grpId="0" animBg="1"/>
      <p:bldP spid="25" grpId="0" animBg="1"/>
      <p:bldP spid="27" grpId="0" animBg="1"/>
      <p:bldP spid="29" grpId="0" animBg="1"/>
      <p:bldP spid="32" grpId="0" animBg="1"/>
      <p:bldP spid="34" grpId="0" animBg="1"/>
      <p:bldP spid="36" grpId="0"/>
      <p:bldP spid="37" grpId="0"/>
      <p:bldP spid="38" grpId="0"/>
      <p:bldP spid="41" grpId="0" animBg="1"/>
      <p:bldP spid="43" grpId="0" animBg="1"/>
      <p:bldP spid="45" grpId="0" animBg="1"/>
      <p:bldP spid="47" grpId="0" animBg="1"/>
      <p:bldP spid="49" grpId="0" animBg="1"/>
      <p:bldP spid="51" grpId="0" animBg="1"/>
      <p:bldP spid="53" grpId="0" animBg="1"/>
      <p:bldP spid="55" grpId="0" animBg="1"/>
      <p:bldP spid="57" grpId="0" animBg="1"/>
      <p:bldP spid="59" grpId="0"/>
      <p:bldP spid="60" grpId="0"/>
      <p:bldP spid="62" grpId="0"/>
      <p:bldP spid="64" grpId="0" animBg="1"/>
      <p:bldP spid="66" grpId="0" animBg="1"/>
      <p:bldP spid="68" grpId="0" animBg="1"/>
      <p:bldP spid="70" grpId="0" animBg="1"/>
      <p:bldP spid="73" grpId="0" animBg="1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272</TotalTime>
  <Words>136</Words>
  <Application>Microsoft Office PowerPoint</Application>
  <PresentationFormat>Presentación en pantalla (4:3)</PresentationFormat>
  <Paragraphs>36</Paragraphs>
  <Slides>1</Slides>
  <Notes>0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2" baseType="lpstr">
      <vt:lpstr>Tema de Office</vt:lpstr>
      <vt:lpstr>Talleres de minería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johana sanchez</dc:creator>
  <cp:lastModifiedBy>johana sanchez</cp:lastModifiedBy>
  <cp:revision>37</cp:revision>
  <dcterms:created xsi:type="dcterms:W3CDTF">2024-09-03T01:01:39Z</dcterms:created>
  <dcterms:modified xsi:type="dcterms:W3CDTF">2024-09-03T05:34:27Z</dcterms:modified>
</cp:coreProperties>
</file>