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4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33" d="100"/>
          <a:sy n="33" d="100"/>
        </p:scale>
        <p:origin x="2178" y="7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FD877-E4BF-4FF6-94C7-F6B17B7C92B7}" type="datetimeFigureOut">
              <a:rPr lang="es-AR" smtClean="0"/>
              <a:t>4/9/2024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CD1832-389D-4009-A515-9F0A67DD1D05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81243209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 advClick="0">
        <p:fade/>
        <p:sndAc>
          <p:stSnd>
            <p:snd r:embed="rId1" name="breeze.wav"/>
          </p:stSnd>
        </p:sndAc>
      </p:transition>
    </mc:Choice>
    <mc:Fallback>
      <p:transition advClick="0">
        <p:fade/>
        <p:sndAc>
          <p:stSnd>
            <p:snd r:embed="rId1" name="breeze.wav"/>
          </p:stSnd>
        </p:sndAc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FD877-E4BF-4FF6-94C7-F6B17B7C92B7}" type="datetimeFigureOut">
              <a:rPr lang="es-AR" smtClean="0"/>
              <a:t>4/9/2024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CD1832-389D-4009-A515-9F0A67DD1D05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09399108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 advClick="0">
        <p:fade/>
        <p:sndAc>
          <p:stSnd>
            <p:snd r:embed="rId1" name="breeze.wav"/>
          </p:stSnd>
        </p:sndAc>
      </p:transition>
    </mc:Choice>
    <mc:Fallback>
      <p:transition advClick="0">
        <p:fade/>
        <p:sndAc>
          <p:stSnd>
            <p:snd r:embed="rId1" name="breeze.wav"/>
          </p:stSnd>
        </p:sndAc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FD877-E4BF-4FF6-94C7-F6B17B7C92B7}" type="datetimeFigureOut">
              <a:rPr lang="es-AR" smtClean="0"/>
              <a:t>4/9/2024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CD1832-389D-4009-A515-9F0A67DD1D05}" type="slidenum">
              <a:rPr lang="es-AR" smtClean="0"/>
              <a:t>‹Nº›</a:t>
            </a:fld>
            <a:endParaRPr lang="es-AR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64457839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 advClick="0">
        <p:fade/>
        <p:sndAc>
          <p:stSnd>
            <p:snd r:embed="rId1" name="breeze.wav"/>
          </p:stSnd>
        </p:sndAc>
      </p:transition>
    </mc:Choice>
    <mc:Fallback>
      <p:transition advClick="0">
        <p:fade/>
        <p:sndAc>
          <p:stSnd>
            <p:snd r:embed="rId1" name="breeze.wav"/>
          </p:stSnd>
        </p:sndAc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FD877-E4BF-4FF6-94C7-F6B17B7C92B7}" type="datetimeFigureOut">
              <a:rPr lang="es-AR" smtClean="0"/>
              <a:t>4/9/2024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CD1832-389D-4009-A515-9F0A67DD1D05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05227803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 advClick="0">
        <p:fade/>
        <p:sndAc>
          <p:stSnd>
            <p:snd r:embed="rId1" name="breeze.wav"/>
          </p:stSnd>
        </p:sndAc>
      </p:transition>
    </mc:Choice>
    <mc:Fallback>
      <p:transition advClick="0">
        <p:fade/>
        <p:sndAc>
          <p:stSnd>
            <p:snd r:embed="rId1" name="breeze.wav"/>
          </p:stSnd>
        </p:sndAc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FD877-E4BF-4FF6-94C7-F6B17B7C92B7}" type="datetimeFigureOut">
              <a:rPr lang="es-AR" smtClean="0"/>
              <a:t>4/9/2024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CD1832-389D-4009-A515-9F0A67DD1D05}" type="slidenum">
              <a:rPr lang="es-AR" smtClean="0"/>
              <a:t>‹Nº›</a:t>
            </a:fld>
            <a:endParaRPr lang="es-AR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87528725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 advClick="0">
        <p:fade/>
        <p:sndAc>
          <p:stSnd>
            <p:snd r:embed="rId1" name="breeze.wav"/>
          </p:stSnd>
        </p:sndAc>
      </p:transition>
    </mc:Choice>
    <mc:Fallback>
      <p:transition advClick="0">
        <p:fade/>
        <p:sndAc>
          <p:stSnd>
            <p:snd r:embed="rId1" name="breeze.wav"/>
          </p:stSnd>
        </p:sndAc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FD877-E4BF-4FF6-94C7-F6B17B7C92B7}" type="datetimeFigureOut">
              <a:rPr lang="es-AR" smtClean="0"/>
              <a:t>4/9/2024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CD1832-389D-4009-A515-9F0A67DD1D05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90916995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 advClick="0">
        <p:fade/>
        <p:sndAc>
          <p:stSnd>
            <p:snd r:embed="rId1" name="breeze.wav"/>
          </p:stSnd>
        </p:sndAc>
      </p:transition>
    </mc:Choice>
    <mc:Fallback>
      <p:transition advClick="0">
        <p:fade/>
        <p:sndAc>
          <p:stSnd>
            <p:snd r:embed="rId1" name="breeze.wav"/>
          </p:stSnd>
        </p:sndAc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FD877-E4BF-4FF6-94C7-F6B17B7C92B7}" type="datetimeFigureOut">
              <a:rPr lang="es-AR" smtClean="0"/>
              <a:t>4/9/2024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CD1832-389D-4009-A515-9F0A67DD1D05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78935112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 advClick="0">
        <p:fade/>
        <p:sndAc>
          <p:stSnd>
            <p:snd r:embed="rId1" name="breeze.wav"/>
          </p:stSnd>
        </p:sndAc>
      </p:transition>
    </mc:Choice>
    <mc:Fallback>
      <p:transition advClick="0">
        <p:fade/>
        <p:sndAc>
          <p:stSnd>
            <p:snd r:embed="rId1" name="breeze.wav"/>
          </p:stSnd>
        </p:sndAc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FD877-E4BF-4FF6-94C7-F6B17B7C92B7}" type="datetimeFigureOut">
              <a:rPr lang="es-AR" smtClean="0"/>
              <a:t>4/9/2024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CD1832-389D-4009-A515-9F0A67DD1D05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65437380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 advClick="0">
        <p:fade/>
        <p:sndAc>
          <p:stSnd>
            <p:snd r:embed="rId1" name="breeze.wav"/>
          </p:stSnd>
        </p:sndAc>
      </p:transition>
    </mc:Choice>
    <mc:Fallback>
      <p:transition advClick="0">
        <p:fade/>
        <p:sndAc>
          <p:stSnd>
            <p:snd r:embed="rId1" name="breeze.wav"/>
          </p:stSnd>
        </p:sndAc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FD877-E4BF-4FF6-94C7-F6B17B7C92B7}" type="datetimeFigureOut">
              <a:rPr lang="es-AR" smtClean="0"/>
              <a:t>4/9/2024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CD1832-389D-4009-A515-9F0A67DD1D05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82878374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 advClick="0">
        <p:fade/>
        <p:sndAc>
          <p:stSnd>
            <p:snd r:embed="rId1" name="breeze.wav"/>
          </p:stSnd>
        </p:sndAc>
      </p:transition>
    </mc:Choice>
    <mc:Fallback>
      <p:transition advClick="0">
        <p:fade/>
        <p:sndAc>
          <p:stSnd>
            <p:snd r:embed="rId1" name="breeze.wav"/>
          </p:stSnd>
        </p:sndAc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FD877-E4BF-4FF6-94C7-F6B17B7C92B7}" type="datetimeFigureOut">
              <a:rPr lang="es-AR" smtClean="0"/>
              <a:t>4/9/2024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CD1832-389D-4009-A515-9F0A67DD1D05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18261250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 advClick="0">
        <p:fade/>
        <p:sndAc>
          <p:stSnd>
            <p:snd r:embed="rId1" name="breeze.wav"/>
          </p:stSnd>
        </p:sndAc>
      </p:transition>
    </mc:Choice>
    <mc:Fallback>
      <p:transition advClick="0">
        <p:fade/>
        <p:sndAc>
          <p:stSnd>
            <p:snd r:embed="rId1" name="breeze.wav"/>
          </p:stSnd>
        </p:sndAc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FD877-E4BF-4FF6-94C7-F6B17B7C92B7}" type="datetimeFigureOut">
              <a:rPr lang="es-AR" smtClean="0"/>
              <a:t>4/9/2024</a:t>
            </a:fld>
            <a:endParaRPr lang="es-A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CD1832-389D-4009-A515-9F0A67DD1D05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404954695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 advClick="0">
        <p:fade/>
        <p:sndAc>
          <p:stSnd>
            <p:snd r:embed="rId1" name="breeze.wav"/>
          </p:stSnd>
        </p:sndAc>
      </p:transition>
    </mc:Choice>
    <mc:Fallback>
      <p:transition advClick="0">
        <p:fade/>
        <p:sndAc>
          <p:stSnd>
            <p:snd r:embed="rId1" name="breeze.wav"/>
          </p:stSnd>
        </p:sndAc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FD877-E4BF-4FF6-94C7-F6B17B7C92B7}" type="datetimeFigureOut">
              <a:rPr lang="es-AR" smtClean="0"/>
              <a:t>4/9/2024</a:t>
            </a:fld>
            <a:endParaRPr lang="es-A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CD1832-389D-4009-A515-9F0A67DD1D05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80747218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 advClick="0">
        <p:fade/>
        <p:sndAc>
          <p:stSnd>
            <p:snd r:embed="rId1" name="breeze.wav"/>
          </p:stSnd>
        </p:sndAc>
      </p:transition>
    </mc:Choice>
    <mc:Fallback>
      <p:transition advClick="0">
        <p:fade/>
        <p:sndAc>
          <p:stSnd>
            <p:snd r:embed="rId1" name="breeze.wav"/>
          </p:stSnd>
        </p:sndAc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FD877-E4BF-4FF6-94C7-F6B17B7C92B7}" type="datetimeFigureOut">
              <a:rPr lang="es-AR" smtClean="0"/>
              <a:t>4/9/2024</a:t>
            </a:fld>
            <a:endParaRPr lang="es-A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CD1832-389D-4009-A515-9F0A67DD1D05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98356465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 advClick="0">
        <p:fade/>
        <p:sndAc>
          <p:stSnd>
            <p:snd r:embed="rId1" name="breeze.wav"/>
          </p:stSnd>
        </p:sndAc>
      </p:transition>
    </mc:Choice>
    <mc:Fallback>
      <p:transition advClick="0">
        <p:fade/>
        <p:sndAc>
          <p:stSnd>
            <p:snd r:embed="rId1" name="breeze.wav"/>
          </p:stSnd>
        </p:sndAc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FD877-E4BF-4FF6-94C7-F6B17B7C92B7}" type="datetimeFigureOut">
              <a:rPr lang="es-AR" smtClean="0"/>
              <a:t>4/9/2024</a:t>
            </a:fld>
            <a:endParaRPr lang="es-A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CD1832-389D-4009-A515-9F0A67DD1D05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01816349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 advClick="0">
        <p:fade/>
        <p:sndAc>
          <p:stSnd>
            <p:snd r:embed="rId1" name="breeze.wav"/>
          </p:stSnd>
        </p:sndAc>
      </p:transition>
    </mc:Choice>
    <mc:Fallback>
      <p:transition advClick="0">
        <p:fade/>
        <p:sndAc>
          <p:stSnd>
            <p:snd r:embed="rId1" name="breeze.wav"/>
          </p:stSnd>
        </p:sndAc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FD877-E4BF-4FF6-94C7-F6B17B7C92B7}" type="datetimeFigureOut">
              <a:rPr lang="es-AR" smtClean="0"/>
              <a:t>4/9/2024</a:t>
            </a:fld>
            <a:endParaRPr lang="es-A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CD1832-389D-4009-A515-9F0A67DD1D05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16286142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 advClick="0">
        <p:fade/>
        <p:sndAc>
          <p:stSnd>
            <p:snd r:embed="rId1" name="breeze.wav"/>
          </p:stSnd>
        </p:sndAc>
      </p:transition>
    </mc:Choice>
    <mc:Fallback>
      <p:transition advClick="0">
        <p:fade/>
        <p:sndAc>
          <p:stSnd>
            <p:snd r:embed="rId1" name="breeze.wav"/>
          </p:stSnd>
        </p:sndAc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FD877-E4BF-4FF6-94C7-F6B17B7C92B7}" type="datetimeFigureOut">
              <a:rPr lang="es-AR" smtClean="0"/>
              <a:t>4/9/2024</a:t>
            </a:fld>
            <a:endParaRPr lang="es-A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CD1832-389D-4009-A515-9F0A67DD1D05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25671522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 advClick="0">
        <p:fade/>
        <p:sndAc>
          <p:stSnd>
            <p:snd r:embed="rId1" name="breeze.wav"/>
          </p:stSnd>
        </p:sndAc>
      </p:transition>
    </mc:Choice>
    <mc:Fallback>
      <p:transition advClick="0">
        <p:fade/>
        <p:sndAc>
          <p:stSnd>
            <p:snd r:embed="rId1" name="breeze.wav"/>
          </p:stSnd>
        </p:sndAc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audio" Target="../media/audio1.wav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8FD877-E4BF-4FF6-94C7-F6B17B7C92B7}" type="datetimeFigureOut">
              <a:rPr lang="es-AR" smtClean="0"/>
              <a:t>4/9/2024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18CD1832-389D-4009-A515-9F0A67DD1D05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6733537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96" r:id="rId2"/>
    <p:sldLayoutId id="2147483697" r:id="rId3"/>
    <p:sldLayoutId id="2147483698" r:id="rId4"/>
    <p:sldLayoutId id="2147483699" r:id="rId5"/>
    <p:sldLayoutId id="2147483700" r:id="rId6"/>
    <p:sldLayoutId id="2147483701" r:id="rId7"/>
    <p:sldLayoutId id="2147483702" r:id="rId8"/>
    <p:sldLayoutId id="2147483703" r:id="rId9"/>
    <p:sldLayoutId id="2147483704" r:id="rId10"/>
    <p:sldLayoutId id="2147483705" r:id="rId11"/>
    <p:sldLayoutId id="2147483706" r:id="rId12"/>
    <p:sldLayoutId id="2147483707" r:id="rId13"/>
    <p:sldLayoutId id="2147483708" r:id="rId14"/>
    <p:sldLayoutId id="2147483709" r:id="rId15"/>
    <p:sldLayoutId id="2147483710" r:id="rId16"/>
  </p:sldLayoutIdLst>
  <mc:AlternateContent xmlns:mc="http://schemas.openxmlformats.org/markup-compatibility/2006">
    <mc:Choice xmlns:p14="http://schemas.microsoft.com/office/powerpoint/2010/main" Requires="p14">
      <p:transition p14:dur="250" advClick="0">
        <p:fade/>
        <p:sndAc>
          <p:stSnd>
            <p:snd r:embed="rId18" name="breeze.wav"/>
          </p:stSnd>
        </p:sndAc>
      </p:transition>
    </mc:Choice>
    <mc:Fallback>
      <p:transition advClick="0">
        <p:fade/>
        <p:sndAc>
          <p:stSnd>
            <p:snd r:embed="rId18" name="breeze.wav"/>
          </p:stSnd>
        </p:sndAc>
      </p:transition>
    </mc:Fallback>
  </mc:AlternateConten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s-AR" dirty="0" smtClean="0"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QUE HACER PARA ALEJARNOS DE LAS PANTALLAS : </a:t>
            </a:r>
            <a:endParaRPr lang="es-AR" dirty="0">
              <a:solidFill>
                <a:srgbClr val="92D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47728250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 advClick="0">
        <p:fade/>
        <p:sndAc>
          <p:stSnd>
            <p:snd r:embed="rId2" name="breeze.wav"/>
          </p:stSnd>
        </p:sndAc>
      </p:transition>
    </mc:Choice>
    <mc:Fallback>
      <p:transition advClick="0">
        <p:fade/>
        <p:sndAc>
          <p:stSnd>
            <p:snd r:embed="rId2" name="breez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AR" dirty="0" smtClean="0"/>
              <a:t>JUGAR CON NUESTRAS MASCOTAS</a:t>
            </a:r>
            <a:endParaRPr lang="es-AR" dirty="0"/>
          </a:p>
        </p:txBody>
      </p:sp>
      <p:pic>
        <p:nvPicPr>
          <p:cNvPr id="2050" name="Picture 2" descr="2.305.100+ Perro Fotografías de stock, fotos e imágenes ...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0500" y="3227685"/>
            <a:ext cx="3393537" cy="35334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1889866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 advClick="0">
        <p:fade/>
        <p:sndAc>
          <p:stSnd>
            <p:snd r:embed="rId2" name="breeze.wav"/>
          </p:stSnd>
        </p:sndAc>
      </p:transition>
    </mc:Choice>
    <mc:Fallback>
      <p:transition advClick="0">
        <p:fade/>
        <p:sndAc>
          <p:stSnd>
            <p:snd r:embed="rId2" name="breez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7806702" cy="560811"/>
          </a:xfrm>
        </p:spPr>
        <p:txBody>
          <a:bodyPr>
            <a:normAutofit fontScale="90000"/>
          </a:bodyPr>
          <a:lstStyle/>
          <a:p>
            <a:r>
              <a:rPr lang="es-AR" dirty="0" smtClean="0"/>
              <a:t>JUGAR CON LOS AMIGOS</a:t>
            </a:r>
            <a:endParaRPr lang="es-AR" dirty="0"/>
          </a:p>
        </p:txBody>
      </p:sp>
      <p:pic>
        <p:nvPicPr>
          <p:cNvPr id="3076" name="Picture 4" descr="Importancia del juego en los niños | Blog de Mindic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42237" y="1773838"/>
            <a:ext cx="3551309" cy="22737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4" name="Picture 2" descr="Importancia del juego en los niños | Blog de Mindic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8328" y="1773838"/>
            <a:ext cx="6958147" cy="44549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8" name="Picture 6" descr="Importancia del juego en los niños | Blog de Mindic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10222" y="1773838"/>
            <a:ext cx="7174358" cy="45933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7157055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 advClick="0">
        <p:fade/>
        <p:sndAc>
          <p:stSnd>
            <p:snd r:embed="rId2" name="breeze.wav"/>
          </p:stSnd>
        </p:sndAc>
      </p:transition>
    </mc:Choice>
    <mc:Fallback>
      <p:transition advClick="0">
        <p:fade/>
        <p:sndAc>
          <p:stSnd>
            <p:snd r:embed="rId2" name="breez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0" y="4045057"/>
            <a:ext cx="3099661" cy="2812943"/>
          </a:xfrm>
        </p:spPr>
        <p:txBody>
          <a:bodyPr>
            <a:normAutofit/>
          </a:bodyPr>
          <a:lstStyle/>
          <a:p>
            <a:r>
              <a:rPr lang="es-AR" dirty="0" smtClean="0"/>
              <a:t>GRACIAS POR VER :D</a:t>
            </a:r>
            <a:endParaRPr lang="es-AR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1887619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AR" sz="4900" dirty="0"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LEER UN LIBRO</a:t>
            </a:r>
            <a:endParaRPr lang="es-AR" sz="4900" dirty="0">
              <a:solidFill>
                <a:srgbClr val="92D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+mj-ea"/>
              <a:cs typeface="+mj-cs"/>
            </a:endParaRPr>
          </a:p>
        </p:txBody>
      </p:sp>
      <p:pic>
        <p:nvPicPr>
          <p:cNvPr id="4098" name="Picture 2" descr="Fondo Libros Para Tu Escritorio de Pantalla Imagen para Descarga Gratuita -  Pngtre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49869" y="194617"/>
            <a:ext cx="3998563" cy="59978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7452522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 advClick="0">
        <p:fade/>
        <p:sndAc>
          <p:stSnd>
            <p:snd r:embed="rId2" name="breeze.wav"/>
          </p:stSnd>
        </p:sndAc>
      </p:transition>
    </mc:Choice>
    <mc:Fallback>
      <p:transition advClick="0">
        <p:fade/>
        <p:sndAc>
          <p:stSnd>
            <p:snd r:embed="rId2" name="breez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ceta">
  <a:themeElements>
    <a:clrScheme name="Fac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37</TotalTime>
  <Words>24</Words>
  <Application>Microsoft Office PowerPoint</Application>
  <PresentationFormat>Panorámica</PresentationFormat>
  <Paragraphs>5</Paragraphs>
  <Slides>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8" baseType="lpstr">
      <vt:lpstr>Arial</vt:lpstr>
      <vt:lpstr>Trebuchet MS</vt:lpstr>
      <vt:lpstr>Wingdings 3</vt:lpstr>
      <vt:lpstr>Faceta</vt:lpstr>
      <vt:lpstr>QUE HACER PARA ALEJARNOS DE LAS PANTALLAS : </vt:lpstr>
      <vt:lpstr>JUGAR CON NUESTRAS MASCOTAS</vt:lpstr>
      <vt:lpstr>JUGAR CON LOS AMIGOS</vt:lpstr>
      <vt:lpstr>GRACIAS POR VER :D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QCUE HACER PARA ALEGARNOS DE LAS PANTALLAS :</dc:title>
  <dc:creator>lupitaowoko@gmail.com</dc:creator>
  <cp:lastModifiedBy>lupitaowoko@gmail.com</cp:lastModifiedBy>
  <cp:revision>6</cp:revision>
  <dcterms:created xsi:type="dcterms:W3CDTF">2024-09-05T02:18:28Z</dcterms:created>
  <dcterms:modified xsi:type="dcterms:W3CDTF">2024-09-05T02:55:43Z</dcterms:modified>
</cp:coreProperties>
</file>