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E408E95-E423-41E8-A607-F271AAC08AA8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9400E8CB-E0C8-4120-A25F-76912DFF2D3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97602516"/>
      </p:ext>
    </p:extLst>
  </p:cSld>
  <p:clrMapOvr>
    <a:masterClrMapping/>
  </p:clrMapOvr>
  <p:transition spd="slow" advTm="2000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8E95-E423-41E8-A607-F271AAC08AA8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E8CB-E0C8-4120-A25F-76912DFF2D3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23357271"/>
      </p:ext>
    </p:extLst>
  </p:cSld>
  <p:clrMapOvr>
    <a:masterClrMapping/>
  </p:clrMapOvr>
  <p:transition spd="slow" advTm="2000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8E95-E423-41E8-A607-F271AAC08AA8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E8CB-E0C8-4120-A25F-76912DFF2D3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32264060"/>
      </p:ext>
    </p:extLst>
  </p:cSld>
  <p:clrMapOvr>
    <a:masterClrMapping/>
  </p:clrMapOvr>
  <p:transition spd="slow" advTm="2000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8E95-E423-41E8-A607-F271AAC08AA8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E8CB-E0C8-4120-A25F-76912DFF2D35}" type="slidenum">
              <a:rPr lang="es-AR" smtClean="0"/>
              <a:t>‹Nº›</a:t>
            </a:fld>
            <a:endParaRPr lang="es-AR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4187170"/>
      </p:ext>
    </p:extLst>
  </p:cSld>
  <p:clrMapOvr>
    <a:masterClrMapping/>
  </p:clrMapOvr>
  <p:transition spd="slow" advTm="2000"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8E95-E423-41E8-A607-F271AAC08AA8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E8CB-E0C8-4120-A25F-76912DFF2D3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18989236"/>
      </p:ext>
    </p:extLst>
  </p:cSld>
  <p:clrMapOvr>
    <a:masterClrMapping/>
  </p:clrMapOvr>
  <p:transition spd="slow" advTm="2000">
    <p:dissolv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8E95-E423-41E8-A607-F271AAC08AA8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E8CB-E0C8-4120-A25F-76912DFF2D3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33220436"/>
      </p:ext>
    </p:extLst>
  </p:cSld>
  <p:clrMapOvr>
    <a:masterClrMapping/>
  </p:clrMapOvr>
  <p:transition spd="slow" advTm="2000">
    <p:dissolv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8E95-E423-41E8-A607-F271AAC08AA8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E8CB-E0C8-4120-A25F-76912DFF2D3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02106823"/>
      </p:ext>
    </p:extLst>
  </p:cSld>
  <p:clrMapOvr>
    <a:masterClrMapping/>
  </p:clrMapOvr>
  <p:transition spd="slow" advTm="2000">
    <p:dissolv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8E95-E423-41E8-A607-F271AAC08AA8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E8CB-E0C8-4120-A25F-76912DFF2D3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60918549"/>
      </p:ext>
    </p:extLst>
  </p:cSld>
  <p:clrMapOvr>
    <a:masterClrMapping/>
  </p:clrMapOvr>
  <p:transition spd="slow" advTm="2000">
    <p:dissolv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8E95-E423-41E8-A607-F271AAC08AA8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E8CB-E0C8-4120-A25F-76912DFF2D3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6913177"/>
      </p:ext>
    </p:extLst>
  </p:cSld>
  <p:clrMapOvr>
    <a:masterClrMapping/>
  </p:clrMapOvr>
  <p:transition spd="slow" advTm="2000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8E95-E423-41E8-A607-F271AAC08AA8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E8CB-E0C8-4120-A25F-76912DFF2D3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56451971"/>
      </p:ext>
    </p:extLst>
  </p:cSld>
  <p:clrMapOvr>
    <a:masterClrMapping/>
  </p:clrMapOvr>
  <p:transition spd="slow" advTm="2000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8E95-E423-41E8-A607-F271AAC08AA8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E8CB-E0C8-4120-A25F-76912DFF2D3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46799353"/>
      </p:ext>
    </p:extLst>
  </p:cSld>
  <p:clrMapOvr>
    <a:masterClrMapping/>
  </p:clrMapOvr>
  <p:transition spd="slow" advTm="2000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8E95-E423-41E8-A607-F271AAC08AA8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E8CB-E0C8-4120-A25F-76912DFF2D3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2917022"/>
      </p:ext>
    </p:extLst>
  </p:cSld>
  <p:clrMapOvr>
    <a:masterClrMapping/>
  </p:clrMapOvr>
  <p:transition spd="slow" advTm="2000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8E95-E423-41E8-A607-F271AAC08AA8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E8CB-E0C8-4120-A25F-76912DFF2D3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04546313"/>
      </p:ext>
    </p:extLst>
  </p:cSld>
  <p:clrMapOvr>
    <a:masterClrMapping/>
  </p:clrMapOvr>
  <p:transition spd="slow" advTm="2000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8E95-E423-41E8-A607-F271AAC08AA8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E8CB-E0C8-4120-A25F-76912DFF2D3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864284"/>
      </p:ext>
    </p:extLst>
  </p:cSld>
  <p:clrMapOvr>
    <a:masterClrMapping/>
  </p:clrMapOvr>
  <p:transition spd="slow" advTm="2000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8E95-E423-41E8-A607-F271AAC08AA8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E8CB-E0C8-4120-A25F-76912DFF2D3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43521980"/>
      </p:ext>
    </p:extLst>
  </p:cSld>
  <p:clrMapOvr>
    <a:masterClrMapping/>
  </p:clrMapOvr>
  <p:transition spd="slow" advTm="2000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8E95-E423-41E8-A607-F271AAC08AA8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E8CB-E0C8-4120-A25F-76912DFF2D3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96922449"/>
      </p:ext>
    </p:extLst>
  </p:cSld>
  <p:clrMapOvr>
    <a:masterClrMapping/>
  </p:clrMapOvr>
  <p:transition spd="slow" advTm="2000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08E95-E423-41E8-A607-F271AAC08AA8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00E8CB-E0C8-4120-A25F-76912DFF2D3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99134380"/>
      </p:ext>
    </p:extLst>
  </p:cSld>
  <p:clrMapOvr>
    <a:masterClrMapping/>
  </p:clrMapOvr>
  <p:transition spd="slow" advTm="2000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408E95-E423-41E8-A607-F271AAC08AA8}" type="datetimeFigureOut">
              <a:rPr lang="es-AR" smtClean="0"/>
              <a:t>9/8/2024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0E8CB-E0C8-4120-A25F-76912DFF2D3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57053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ransition spd="slow" advTm="2000">
    <p:dissolv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DC919-16E6-4EA0-BAE7-4C533B0737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HOLA   CHICO|A</a:t>
            </a:r>
            <a:endParaRPr lang="es-A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EB947BC-5276-434A-B9F4-452C634DB5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sz="7200" dirty="0"/>
              <a:t>5A</a:t>
            </a:r>
            <a:endParaRPr lang="es-AR" sz="7200" dirty="0"/>
          </a:p>
        </p:txBody>
      </p:sp>
    </p:spTree>
    <p:extLst>
      <p:ext uri="{BB962C8B-B14F-4D97-AF65-F5344CB8AC3E}">
        <p14:creationId xmlns:p14="http://schemas.microsoft.com/office/powerpoint/2010/main" val="140575278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Tm="2000">
        <p15:prstTrans prst="curtains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o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o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o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13</TotalTime>
  <Words>5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Tw Cen MT</vt:lpstr>
      <vt:lpstr>Circuito</vt:lpstr>
      <vt:lpstr>HOLA   CHICO|A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HOLA CHICOS</dc:title>
  <dc:creator>w10-21h2</dc:creator>
  <cp:lastModifiedBy>w10-21h2</cp:lastModifiedBy>
  <cp:revision>3</cp:revision>
  <dcterms:created xsi:type="dcterms:W3CDTF">2024-08-09T13:07:15Z</dcterms:created>
  <dcterms:modified xsi:type="dcterms:W3CDTF">2024-08-09T13:20:39Z</dcterms:modified>
</cp:coreProperties>
</file>