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9DF3F-7B71-4104-86C5-012A62E0D836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FF714-864A-45AA-873A-EA09EE04B4E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864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DB0F9-2BC9-4EFA-A8AE-D1E0D918EAAF}" type="datetimeFigureOut">
              <a:rPr lang="es-AR" smtClean="0"/>
              <a:t>9/9/2024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D9531-71EA-45FD-93BD-40498CAFFFE2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7" Type="http://schemas.openxmlformats.org/officeDocument/2006/relationships/image" Target="../media/image5.gif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1" Type="http://schemas.openxmlformats.org/officeDocument/2006/relationships/audio" Target="file:///d:\Users\Secundaria\Downloads\Canciones%20Para%20Tutoriales%20-%20Lalito%2009\Good_Starts.mp3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5" Type="http://schemas.openxmlformats.org/officeDocument/2006/relationships/image" Target="../media/image3.gif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d_Star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48161" y="5493851"/>
            <a:ext cx="847730" cy="84773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1928802"/>
            <a:ext cx="7772400" cy="1470025"/>
          </a:xfrm>
        </p:spPr>
        <p:txBody>
          <a:bodyPr>
            <a:normAutofit/>
          </a:bodyPr>
          <a:lstStyle/>
          <a:p>
            <a:r>
              <a:rPr lang="es-AR" sz="6000" dirty="0" smtClean="0">
                <a:solidFill>
                  <a:schemeClr val="bg1"/>
                </a:solidFill>
              </a:rPr>
              <a:t>Talleres de Minería</a:t>
            </a:r>
            <a:endParaRPr lang="es-AR" sz="6000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14414" y="3429000"/>
            <a:ext cx="6400800" cy="1752600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Alumno: Lucio Montaña</a:t>
            </a:r>
          </a:p>
          <a:p>
            <a:r>
              <a:rPr lang="es-AR" dirty="0" smtClean="0">
                <a:solidFill>
                  <a:schemeClr val="bg1"/>
                </a:solidFill>
              </a:rPr>
              <a:t>Profesora: Andrea Gómez</a:t>
            </a:r>
          </a:p>
          <a:p>
            <a:r>
              <a:rPr lang="es-AR" dirty="0" smtClean="0">
                <a:solidFill>
                  <a:schemeClr val="bg1"/>
                </a:solidFill>
              </a:rPr>
              <a:t>2024                                    1°A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28728" y="5572140"/>
            <a:ext cx="628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dirty="0" smtClean="0">
                <a:solidFill>
                  <a:srgbClr val="FFFF00"/>
                </a:solidFill>
              </a:rPr>
              <a:t>Laboratorio de Informática</a:t>
            </a:r>
            <a:endParaRPr lang="es-AR" sz="4400" dirty="0">
              <a:solidFill>
                <a:srgbClr val="FFFF00"/>
              </a:solidFill>
            </a:endParaRPr>
          </a:p>
        </p:txBody>
      </p:sp>
      <p:pic>
        <p:nvPicPr>
          <p:cNvPr id="11266" name="Picture 2" descr="Colegio Del Prado SJ | Chimbas | Face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00174" cy="1500174"/>
          </a:xfrm>
          <a:prstGeom prst="rect">
            <a:avLst/>
          </a:prstGeom>
          <a:noFill/>
        </p:spPr>
      </p:pic>
      <p:pic>
        <p:nvPicPr>
          <p:cNvPr id="10" name="9 Imagen" descr="Imagen-animada-Sierra-0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66" y="0"/>
            <a:ext cx="2214578" cy="1660934"/>
          </a:xfrm>
          <a:prstGeom prst="rect">
            <a:avLst/>
          </a:prstGeom>
        </p:spPr>
      </p:pic>
      <p:pic>
        <p:nvPicPr>
          <p:cNvPr id="11" name="10 Imagen" descr="09d1bd0b88cb437fbe61fed01a44c87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8" y="0"/>
            <a:ext cx="3428992" cy="1895481"/>
          </a:xfrm>
          <a:prstGeom prst="rect">
            <a:avLst/>
          </a:prstGeom>
        </p:spPr>
      </p:pic>
      <p:pic>
        <p:nvPicPr>
          <p:cNvPr id="12" name="11 Imagen" descr="ordenador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620" y="0"/>
            <a:ext cx="2500330" cy="1946280"/>
          </a:xfrm>
          <a:prstGeom prst="rect">
            <a:avLst/>
          </a:prstGeom>
        </p:spPr>
      </p:pic>
      <p:pic>
        <p:nvPicPr>
          <p:cNvPr id="13" name="12 Imagen" descr="20240812_162655.jpg"/>
          <p:cNvPicPr>
            <a:picLocks noChangeAspect="1"/>
          </p:cNvPicPr>
          <p:nvPr/>
        </p:nvPicPr>
        <p:blipFill>
          <a:blip r:embed="rId8"/>
          <a:srcRect t="6597" r="1953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571472" y="785794"/>
            <a:ext cx="857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smtClean="0">
                <a:latin typeface="Lucida Console" pitchFamily="49" charset="0"/>
              </a:rPr>
              <a:t>Laboratorio de Informática</a:t>
            </a:r>
            <a:endParaRPr lang="es-AR" sz="4000" dirty="0">
              <a:latin typeface="Lucida Console" pitchFamily="49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42910" y="2143116"/>
            <a:ext cx="7429552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La </a:t>
            </a:r>
            <a:r>
              <a:rPr lang="es-AR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Informática es la rama de la Ingeniería que estudia el hardware, las redes de datos y el software necesarios para tratar información de forma automática.</a:t>
            </a:r>
            <a:endParaRPr lang="es-A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786314" y="4143380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chemeClr val="bg1"/>
                </a:solidFill>
              </a:rPr>
              <a:t>Profesora: Andrea Gómez</a:t>
            </a:r>
            <a:endParaRPr lang="es-AR" sz="2000" dirty="0">
              <a:solidFill>
                <a:schemeClr val="bg1"/>
              </a:solidFill>
            </a:endParaRPr>
          </a:p>
        </p:txBody>
      </p:sp>
      <p:pic>
        <p:nvPicPr>
          <p:cNvPr id="17" name="16 Imagen" descr="20240812_162736.jpg"/>
          <p:cNvPicPr>
            <a:picLocks noChangeAspect="1"/>
          </p:cNvPicPr>
          <p:nvPr/>
        </p:nvPicPr>
        <p:blipFill>
          <a:blip r:embed="rId9"/>
          <a:srcRect l="26719" t="1389" r="35781"/>
          <a:stretch>
            <a:fillRect/>
          </a:stretch>
        </p:blipFill>
        <p:spPr>
          <a:xfrm rot="5400000">
            <a:off x="1143000" y="-1142997"/>
            <a:ext cx="6858000" cy="9144000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0" y="5072074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Alumnos: Lisandro Gómez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9" name="18 Imagen" descr="20240812_162721.jpg"/>
          <p:cNvPicPr>
            <a:picLocks noChangeAspect="1"/>
          </p:cNvPicPr>
          <p:nvPr/>
        </p:nvPicPr>
        <p:blipFill>
          <a:blip r:embed="rId10"/>
          <a:srcRect l="15625" t="3125" r="46875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Gonzalo Martínez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1" name="20 Imagen" descr="20240812_162731.jpg"/>
          <p:cNvPicPr>
            <a:picLocks noChangeAspect="1"/>
          </p:cNvPicPr>
          <p:nvPr/>
        </p:nvPicPr>
        <p:blipFill>
          <a:blip r:embed="rId11"/>
          <a:srcRect l="20312" r="24219"/>
          <a:stretch>
            <a:fillRect/>
          </a:stretch>
        </p:blipFill>
        <p:spPr>
          <a:xfrm rot="5400000">
            <a:off x="1143000" y="-1143000"/>
            <a:ext cx="6858001" cy="9144002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Lisandro Vega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4" name="23 Imagen" descr="IMG-20240826-WA006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43" y="0"/>
            <a:ext cx="9115514" cy="6858000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0" y="5214950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Autor: Lucio Montaña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6" name="25 Imagen" descr="20240812_162753 (1).jpg"/>
          <p:cNvPicPr>
            <a:picLocks noChangeAspect="1"/>
          </p:cNvPicPr>
          <p:nvPr/>
        </p:nvPicPr>
        <p:blipFill>
          <a:blip r:embed="rId13"/>
          <a:srcRect l="31250" r="28125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7" name="26 CuadroTexto"/>
          <p:cNvSpPr txBox="1"/>
          <p:nvPr/>
        </p:nvSpPr>
        <p:spPr>
          <a:xfrm>
            <a:off x="0" y="5214950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Alumnas: </a:t>
            </a:r>
            <a:r>
              <a:rPr lang="es-AR" dirty="0" err="1" smtClean="0">
                <a:solidFill>
                  <a:schemeClr val="bg1"/>
                </a:solidFill>
              </a:rPr>
              <a:t>Mia</a:t>
            </a:r>
            <a:r>
              <a:rPr lang="es-AR" dirty="0" smtClean="0">
                <a:solidFill>
                  <a:schemeClr val="bg1"/>
                </a:solidFill>
              </a:rPr>
              <a:t> Saavedra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8" name="27 Imagen" descr="20240812_162742.jpg"/>
          <p:cNvPicPr>
            <a:picLocks noChangeAspect="1"/>
          </p:cNvPicPr>
          <p:nvPr/>
        </p:nvPicPr>
        <p:blipFill>
          <a:blip r:embed="rId14"/>
          <a:srcRect l="28906" r="25781"/>
          <a:stretch>
            <a:fillRect/>
          </a:stretch>
        </p:blipFill>
        <p:spPr>
          <a:xfrm rot="5400000">
            <a:off x="1083187" y="-1083186"/>
            <a:ext cx="6977626" cy="9144000"/>
          </a:xfrm>
          <a:prstGeom prst="rect">
            <a:avLst/>
          </a:prstGeom>
        </p:spPr>
      </p:pic>
      <p:sp>
        <p:nvSpPr>
          <p:cNvPr id="29" name="28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Magali Beja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0" name="29 Imagen" descr="20240826_170637.jpg"/>
          <p:cNvPicPr>
            <a:picLocks noChangeAspect="1"/>
          </p:cNvPicPr>
          <p:nvPr/>
        </p:nvPicPr>
        <p:blipFill>
          <a:blip r:embed="rId15" cstate="print"/>
          <a:srcRect l="13281" r="13281"/>
          <a:stretch>
            <a:fillRect/>
          </a:stretch>
        </p:blipFill>
        <p:spPr>
          <a:xfrm>
            <a:off x="0" y="0"/>
            <a:ext cx="9144001" cy="7072338"/>
          </a:xfrm>
          <a:prstGeom prst="rect">
            <a:avLst/>
          </a:prstGeom>
        </p:spPr>
      </p:pic>
      <p:sp>
        <p:nvSpPr>
          <p:cNvPr id="32" name="31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Priscila Vera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3" name="32 Imagen" descr="20240812_162750.jpg"/>
          <p:cNvPicPr>
            <a:picLocks noChangeAspect="1"/>
          </p:cNvPicPr>
          <p:nvPr/>
        </p:nvPicPr>
        <p:blipFill>
          <a:blip r:embed="rId16"/>
          <a:srcRect l="30468" r="27344"/>
          <a:stretch>
            <a:fillRect/>
          </a:stretch>
        </p:blipFill>
        <p:spPr>
          <a:xfrm rot="5400000">
            <a:off x="1035831" y="-1035829"/>
            <a:ext cx="7072338" cy="9144000"/>
          </a:xfrm>
          <a:prstGeom prst="rect">
            <a:avLst/>
          </a:prstGeom>
        </p:spPr>
      </p:pic>
      <p:sp>
        <p:nvSpPr>
          <p:cNvPr id="34" name="33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Luana</a:t>
            </a:r>
            <a:r>
              <a:rPr lang="es-AR" dirty="0" smtClean="0">
                <a:solidFill>
                  <a:schemeClr val="bg1"/>
                </a:solidFill>
              </a:rPr>
              <a:t> Mamani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5" name="34 Imagen" descr="20240812_161728.jpg"/>
          <p:cNvPicPr>
            <a:picLocks noChangeAspect="1"/>
          </p:cNvPicPr>
          <p:nvPr/>
        </p:nvPicPr>
        <p:blipFill>
          <a:blip r:embed="rId17"/>
          <a:srcRect l="4688" r="28906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6" name="35 CuadroTexto"/>
          <p:cNvSpPr txBox="1"/>
          <p:nvPr/>
        </p:nvSpPr>
        <p:spPr>
          <a:xfrm>
            <a:off x="2428860" y="571480"/>
            <a:ext cx="4214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Electricidad</a:t>
            </a:r>
            <a:endParaRPr lang="es-AR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642910" y="1643050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rama de la Física, que estudia las cargas eléctricas en reposo, las fuerzas que se ejercen entre ellas y su comportamiento al interior de los materiales.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285720" y="300037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Profesor: Roberto Mas</a:t>
            </a:r>
            <a:endParaRPr lang="es-A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" name="39 Imagen" descr="20240812_161709.jpg"/>
          <p:cNvPicPr>
            <a:picLocks noChangeAspect="1"/>
          </p:cNvPicPr>
          <p:nvPr/>
        </p:nvPicPr>
        <p:blipFill>
          <a:blip r:embed="rId18"/>
          <a:srcRect l="16406" r="40625"/>
          <a:stretch>
            <a:fillRect/>
          </a:stretch>
        </p:blipFill>
        <p:spPr>
          <a:xfrm rot="5400000">
            <a:off x="1143000" y="-1142997"/>
            <a:ext cx="6857999" cy="9144000"/>
          </a:xfrm>
          <a:prstGeom prst="rect">
            <a:avLst/>
          </a:prstGeom>
        </p:spPr>
      </p:pic>
      <p:sp>
        <p:nvSpPr>
          <p:cNvPr id="41" name="40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Alumnos: </a:t>
            </a:r>
            <a:r>
              <a:rPr lang="es-AR" dirty="0" err="1" smtClean="0">
                <a:solidFill>
                  <a:schemeClr val="bg1"/>
                </a:solidFill>
              </a:rPr>
              <a:t>Thiago</a:t>
            </a:r>
            <a:r>
              <a:rPr lang="es-AR" dirty="0" smtClean="0">
                <a:solidFill>
                  <a:schemeClr val="bg1"/>
                </a:solidFill>
              </a:rPr>
              <a:t> Pereyra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42" name="41 Imagen" descr="20240812_161615.jpg"/>
          <p:cNvPicPr>
            <a:picLocks noChangeAspect="1"/>
          </p:cNvPicPr>
          <p:nvPr/>
        </p:nvPicPr>
        <p:blipFill>
          <a:blip r:embed="rId19"/>
          <a:srcRect l="14062" r="42187"/>
          <a:stretch>
            <a:fillRect/>
          </a:stretch>
        </p:blipFill>
        <p:spPr>
          <a:xfrm rot="5400000">
            <a:off x="1143001" y="-1142998"/>
            <a:ext cx="6858000" cy="9144002"/>
          </a:xfrm>
          <a:prstGeom prst="rect">
            <a:avLst/>
          </a:prstGeom>
        </p:spPr>
      </p:pic>
      <p:sp>
        <p:nvSpPr>
          <p:cNvPr id="43" name="42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Ignacio Zabaleta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44" name="43 Imagen" descr="20240812_161642.jpg"/>
          <p:cNvPicPr>
            <a:picLocks noChangeAspect="1"/>
          </p:cNvPicPr>
          <p:nvPr/>
        </p:nvPicPr>
        <p:blipFill>
          <a:blip r:embed="rId20"/>
          <a:srcRect l="25781" r="37500"/>
          <a:stretch>
            <a:fillRect/>
          </a:stretch>
        </p:blipFill>
        <p:spPr>
          <a:xfrm rot="5400000">
            <a:off x="1143001" y="-1142998"/>
            <a:ext cx="6858000" cy="9144002"/>
          </a:xfrm>
          <a:prstGeom prst="rect">
            <a:avLst/>
          </a:prstGeom>
        </p:spPr>
      </p:pic>
      <p:sp>
        <p:nvSpPr>
          <p:cNvPr id="45" name="44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Angelo</a:t>
            </a:r>
            <a:r>
              <a:rPr lang="es-AR" dirty="0" smtClean="0">
                <a:solidFill>
                  <a:schemeClr val="bg1"/>
                </a:solidFill>
              </a:rPr>
              <a:t> Mercado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46" name="45 Imagen" descr="20240812_161600.jpg"/>
          <p:cNvPicPr>
            <a:picLocks noChangeAspect="1"/>
          </p:cNvPicPr>
          <p:nvPr/>
        </p:nvPicPr>
        <p:blipFill>
          <a:blip r:embed="rId21"/>
          <a:srcRect l="16406" r="32031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7" name="46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German</a:t>
            </a:r>
            <a:r>
              <a:rPr lang="es-AR" dirty="0" smtClean="0">
                <a:solidFill>
                  <a:schemeClr val="bg1"/>
                </a:solidFill>
              </a:rPr>
              <a:t> Díaz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48" name="47 Imagen" descr="20240812_161557.jpg"/>
          <p:cNvPicPr>
            <a:picLocks noChangeAspect="1"/>
          </p:cNvPicPr>
          <p:nvPr/>
        </p:nvPicPr>
        <p:blipFill>
          <a:blip r:embed="rId22"/>
          <a:srcRect l="19531" r="27344"/>
          <a:stretch>
            <a:fillRect/>
          </a:stretch>
        </p:blipFill>
        <p:spPr>
          <a:xfrm rot="5400000">
            <a:off x="1143000" y="-1142999"/>
            <a:ext cx="6858001" cy="9144002"/>
          </a:xfrm>
          <a:prstGeom prst="rect">
            <a:avLst/>
          </a:prstGeom>
        </p:spPr>
      </p:pic>
      <p:sp>
        <p:nvSpPr>
          <p:cNvPr id="49" name="48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Dante Cabrera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0" name="49 Imagen" descr="20240812_161554.jpg"/>
          <p:cNvPicPr>
            <a:picLocks noChangeAspect="1"/>
          </p:cNvPicPr>
          <p:nvPr/>
        </p:nvPicPr>
        <p:blipFill>
          <a:blip r:embed="rId23"/>
          <a:srcRect l="21094" r="32812"/>
          <a:stretch>
            <a:fillRect/>
          </a:stretch>
        </p:blipFill>
        <p:spPr>
          <a:xfrm rot="5400000">
            <a:off x="1143000" y="-1142997"/>
            <a:ext cx="6858000" cy="9144000"/>
          </a:xfrm>
          <a:prstGeom prst="rect">
            <a:avLst/>
          </a:prstGeom>
        </p:spPr>
      </p:pic>
      <p:sp>
        <p:nvSpPr>
          <p:cNvPr id="51" name="50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Bastian</a:t>
            </a:r>
            <a:r>
              <a:rPr lang="es-AR" dirty="0" smtClean="0">
                <a:solidFill>
                  <a:schemeClr val="bg1"/>
                </a:solidFill>
              </a:rPr>
              <a:t> Gonzales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2" name="51 Imagen" descr="20240812_161526.jpg"/>
          <p:cNvPicPr>
            <a:picLocks noChangeAspect="1"/>
          </p:cNvPicPr>
          <p:nvPr/>
        </p:nvPicPr>
        <p:blipFill>
          <a:blip r:embed="rId24"/>
          <a:srcRect l="31250" r="28125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Alumnas: Luna Saavedra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4" name="53 Imagen" descr="20240812_161836.jpg"/>
          <p:cNvPicPr>
            <a:picLocks noChangeAspect="1"/>
          </p:cNvPicPr>
          <p:nvPr/>
        </p:nvPicPr>
        <p:blipFill>
          <a:blip r:embed="rId25"/>
          <a:srcRect l="29687" r="25000" b="999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5" name="54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Emily Reinoso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6" name="55 Imagen" descr="20240812_161630.jpg"/>
          <p:cNvPicPr>
            <a:picLocks noChangeAspect="1"/>
          </p:cNvPicPr>
          <p:nvPr/>
        </p:nvPicPr>
        <p:blipFill>
          <a:blip r:embed="rId26"/>
          <a:srcRect l="29687" r="38281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Aleya </a:t>
            </a:r>
            <a:r>
              <a:rPr lang="es-AR" dirty="0" err="1" smtClean="0">
                <a:solidFill>
                  <a:schemeClr val="bg1"/>
                </a:solidFill>
              </a:rPr>
              <a:t>Corica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58" name="57 Imagen" descr="IMG-20240826-WA0045.jp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" name="58 CuadroTexto"/>
          <p:cNvSpPr txBox="1"/>
          <p:nvPr/>
        </p:nvSpPr>
        <p:spPr>
          <a:xfrm>
            <a:off x="2500298" y="714356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Herramientas</a:t>
            </a:r>
            <a:endParaRPr lang="es-AR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857224" y="2000240"/>
            <a:ext cx="721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</a:t>
            </a:r>
            <a:r>
              <a:rPr lang="es-A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r>
              <a:rPr lang="es-A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Taller de Herramientas </a:t>
            </a:r>
            <a:r>
              <a:rPr lang="es-A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nos enseña a como usar las herramientas, el funcionamiento que tienen, y a como fabricar muebles, estanterías, etc.</a:t>
            </a:r>
            <a:endParaRPr lang="es-A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285720" y="435769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Profesor: </a:t>
            </a:r>
            <a:r>
              <a:rPr lang="es-A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Mathias</a:t>
            </a:r>
            <a:r>
              <a:rPr lang="es-A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A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Ariza</a:t>
            </a:r>
            <a:endParaRPr lang="es-A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3" name="62 Imagen" descr="IMG-20240813-WA0010.jp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4" name="63 CuadroTexto"/>
          <p:cNvSpPr txBox="1"/>
          <p:nvPr/>
        </p:nvSpPr>
        <p:spPr>
          <a:xfrm>
            <a:off x="0" y="5357826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Alumnos: </a:t>
            </a:r>
            <a:r>
              <a:rPr lang="es-AR" dirty="0" err="1" smtClean="0">
                <a:solidFill>
                  <a:schemeClr val="bg1"/>
                </a:solidFill>
              </a:rPr>
              <a:t>Benjamin</a:t>
            </a:r>
            <a:r>
              <a:rPr lang="es-AR" dirty="0" smtClean="0">
                <a:solidFill>
                  <a:schemeClr val="bg1"/>
                </a:solidFill>
              </a:rPr>
              <a:t> </a:t>
            </a:r>
            <a:r>
              <a:rPr lang="es-AR" dirty="0" err="1" smtClean="0">
                <a:solidFill>
                  <a:schemeClr val="bg1"/>
                </a:solidFill>
              </a:rPr>
              <a:t>Solis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65" name="64 Imagen" descr="IMG-20240826-WA0052.jp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6" name="65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Juan Ignacio Montaña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67" name="66 Imagen" descr="IMG-20240826-WA0056.jp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" name="67 CuadroTexto"/>
          <p:cNvSpPr txBox="1"/>
          <p:nvPr/>
        </p:nvSpPr>
        <p:spPr>
          <a:xfrm>
            <a:off x="0" y="5143512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bg1"/>
                </a:solidFill>
              </a:rPr>
              <a:t>Jose</a:t>
            </a:r>
            <a:r>
              <a:rPr lang="es-AR" dirty="0" smtClean="0">
                <a:solidFill>
                  <a:schemeClr val="bg1"/>
                </a:solidFill>
              </a:rPr>
              <a:t> María Martin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69" name="68 Imagen" descr="IMG-20240826-WA0049.jp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0" name="69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Walter Garro y Gabriel Barbosa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71" name="70 Imagen" descr="IMG-20240826-WA0048.jp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2" name="71 CuadroTexto"/>
          <p:cNvSpPr txBox="1"/>
          <p:nvPr/>
        </p:nvSpPr>
        <p:spPr>
          <a:xfrm>
            <a:off x="0" y="5357826"/>
            <a:ext cx="792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73" name="72 CuadroTexto"/>
          <p:cNvSpPr txBox="1"/>
          <p:nvPr/>
        </p:nvSpPr>
        <p:spPr>
          <a:xfrm>
            <a:off x="0" y="5286388"/>
            <a:ext cx="9144000" cy="369332"/>
          </a:xfrm>
          <a:prstGeom prst="rect">
            <a:avLst/>
          </a:prstGeom>
          <a:solidFill>
            <a:srgbClr val="388F73">
              <a:alpha val="54118"/>
            </a:srgbClr>
          </a:solidFill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Alumna: </a:t>
            </a:r>
            <a:r>
              <a:rPr lang="es-AR" dirty="0" err="1" smtClean="0">
                <a:solidFill>
                  <a:schemeClr val="bg1"/>
                </a:solidFill>
              </a:rPr>
              <a:t>Antonella</a:t>
            </a:r>
            <a:r>
              <a:rPr lang="es-AR" dirty="0" smtClean="0">
                <a:solidFill>
                  <a:schemeClr val="bg1"/>
                </a:solidFill>
              </a:rPr>
              <a:t> Galván</a:t>
            </a:r>
            <a:endParaRPr lang="es-A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26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26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26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33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nodeType="withEffect">
                                  <p:stCondLst>
                                    <p:cond delay="33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33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nodeType="withEffect">
                                  <p:stCondLst>
                                    <p:cond delay="35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35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nodeType="withEffect">
                                  <p:stCondLst>
                                    <p:cond delay="37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37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nodeType="withEffect">
                                  <p:stCondLst>
                                    <p:cond delay="39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39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nodeType="withEffect">
                                  <p:stCondLst>
                                    <p:cond delay="41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4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nodeType="withEffect">
                                  <p:stCondLst>
                                    <p:cond delay="43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grpId="0" nodeType="withEffect">
                                  <p:stCondLst>
                                    <p:cond delay="43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16" fill="hold" nodeType="withEffect">
                                  <p:stCondLst>
                                    <p:cond delay="45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16" fill="hold" grpId="0" nodeType="withEffect">
                                  <p:stCondLst>
                                    <p:cond delay="45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16" fill="hold" nodeType="withEffect">
                                  <p:stCondLst>
                                    <p:cond delay="47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grpId="0" nodeType="withEffect">
                                  <p:stCondLst>
                                    <p:cond delay="47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16" fill="hold" nodeType="withEffect">
                                  <p:stCondLst>
                                    <p:cond delay="49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>
                                  <p:stCondLst>
                                    <p:cond delay="49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51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51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51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51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" presetClass="entr" presetSubtype="16" fill="hold" nodeType="withEffect">
                                  <p:stCondLst>
                                    <p:cond delay="58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16" fill="hold" grpId="0" nodeType="withEffect">
                                  <p:stCondLst>
                                    <p:cond delay="58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ntr" presetSubtype="16" fill="hold" nodeType="withEffect">
                                  <p:stCondLst>
                                    <p:cond delay="603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16" fill="hold" grpId="0" nodeType="withEffect">
                                  <p:stCondLst>
                                    <p:cond delay="603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16" fill="hold" nodeType="withEffect">
                                  <p:stCondLst>
                                    <p:cond delay="623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" presetClass="entr" presetSubtype="16" fill="hold" grpId="0" nodeType="withEffect">
                                  <p:stCondLst>
                                    <p:cond delay="623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" presetClass="entr" presetSubtype="16" fill="hold" nodeType="withEffect">
                                  <p:stCondLst>
                                    <p:cond delay="643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4" presetClass="entr" presetSubtype="16" fill="hold" grpId="0" nodeType="withEffect">
                                  <p:stCondLst>
                                    <p:cond delay="643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" presetClass="entr" presetSubtype="16" fill="hold" nodeType="withEffect">
                                  <p:stCondLst>
                                    <p:cond delay="663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" presetClass="entr" presetSubtype="16" fill="hold" grpId="0" nodeType="withEffect">
                                  <p:stCondLst>
                                    <p:cond delay="663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3" grpId="0" uiExpand="1" build="allAtOnce"/>
      <p:bldP spid="4" grpId="0"/>
      <p:bldP spid="18" grpId="0" uiExpand="1" build="allAtOnce" animBg="1"/>
      <p:bldP spid="20" grpId="0" animBg="1"/>
      <p:bldP spid="22" grpId="0" animBg="1"/>
      <p:bldP spid="25" grpId="0" animBg="1"/>
      <p:bldP spid="27" grpId="0" animBg="1"/>
      <p:bldP spid="29" grpId="0" animBg="1"/>
      <p:bldP spid="32" grpId="0" animBg="1"/>
      <p:bldP spid="34" grpId="0" animBg="1"/>
      <p:bldP spid="36" grpId="0"/>
      <p:bldP spid="37" grpId="0"/>
      <p:bldP spid="38" grpId="0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/>
      <p:bldP spid="60" grpId="0"/>
      <p:bldP spid="62" grpId="0"/>
      <p:bldP spid="64" grpId="0" animBg="1"/>
      <p:bldP spid="66" grpId="0" animBg="1"/>
      <p:bldP spid="68" grpId="0" animBg="1"/>
      <p:bldP spid="70" grpId="0" animBg="1"/>
      <p:bldP spid="7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136</Words>
  <Application>Microsoft Office PowerPoint</Application>
  <PresentationFormat>Presentación en pantalla (4:3)</PresentationFormat>
  <Paragraphs>36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johana sanchez</dc:creator>
  <cp:lastModifiedBy>Secundaria</cp:lastModifiedBy>
  <cp:revision>42</cp:revision>
  <dcterms:created xsi:type="dcterms:W3CDTF">2024-09-03T01:01:39Z</dcterms:created>
  <dcterms:modified xsi:type="dcterms:W3CDTF">2024-09-09T19:52:52Z</dcterms:modified>
</cp:coreProperties>
</file>