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4662" autoAdjust="0"/>
  </p:normalViewPr>
  <p:slideViewPr>
    <p:cSldViewPr>
      <p:cViewPr>
        <p:scale>
          <a:sx n="59" d="100"/>
          <a:sy n="59" d="100"/>
        </p:scale>
        <p:origin x="-34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59C84-0D6A-4241-8908-6B7B3D0D0551}" type="datetimeFigureOut">
              <a:rPr lang="es-AR" smtClean="0"/>
              <a:t>9/9/2024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7DA33-ED07-4C41-B8DD-524CA1D70012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478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7DA33-ED07-4C41-B8DD-524CA1D70012}" type="slidenum">
              <a:rPr lang="es-AR" smtClean="0"/>
              <a:t>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620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955-098B-4D23-8E3B-675EBDE85D93}" type="datetimeFigureOut">
              <a:rPr lang="es-AR" smtClean="0"/>
              <a:t>9/9/2024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9AA3-CD03-4EC2-B032-CEFEB44D02E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1093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955-098B-4D23-8E3B-675EBDE85D93}" type="datetimeFigureOut">
              <a:rPr lang="es-AR" smtClean="0"/>
              <a:t>9/9/2024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9AA3-CD03-4EC2-B032-CEFEB44D02E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1948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955-098B-4D23-8E3B-675EBDE85D93}" type="datetimeFigureOut">
              <a:rPr lang="es-AR" smtClean="0"/>
              <a:t>9/9/2024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9AA3-CD03-4EC2-B032-CEFEB44D02E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7023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955-098B-4D23-8E3B-675EBDE85D93}" type="datetimeFigureOut">
              <a:rPr lang="es-AR" smtClean="0"/>
              <a:t>9/9/2024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9AA3-CD03-4EC2-B032-CEFEB44D02E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7982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955-098B-4D23-8E3B-675EBDE85D93}" type="datetimeFigureOut">
              <a:rPr lang="es-AR" smtClean="0"/>
              <a:t>9/9/2024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9AA3-CD03-4EC2-B032-CEFEB44D02E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8187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955-098B-4D23-8E3B-675EBDE85D93}" type="datetimeFigureOut">
              <a:rPr lang="es-AR" smtClean="0"/>
              <a:t>9/9/2024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9AA3-CD03-4EC2-B032-CEFEB44D02E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546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955-098B-4D23-8E3B-675EBDE85D93}" type="datetimeFigureOut">
              <a:rPr lang="es-AR" smtClean="0"/>
              <a:t>9/9/2024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9AA3-CD03-4EC2-B032-CEFEB44D02E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1539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955-098B-4D23-8E3B-675EBDE85D93}" type="datetimeFigureOut">
              <a:rPr lang="es-AR" smtClean="0"/>
              <a:t>9/9/2024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9AA3-CD03-4EC2-B032-CEFEB44D02E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7869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955-098B-4D23-8E3B-675EBDE85D93}" type="datetimeFigureOut">
              <a:rPr lang="es-AR" smtClean="0"/>
              <a:t>9/9/2024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9AA3-CD03-4EC2-B032-CEFEB44D02E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4604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955-098B-4D23-8E3B-675EBDE85D93}" type="datetimeFigureOut">
              <a:rPr lang="es-AR" smtClean="0"/>
              <a:t>9/9/2024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9AA3-CD03-4EC2-B032-CEFEB44D02E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7306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955-098B-4D23-8E3B-675EBDE85D93}" type="datetimeFigureOut">
              <a:rPr lang="es-AR" smtClean="0"/>
              <a:t>9/9/2024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9AA3-CD03-4EC2-B032-CEFEB44D02E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1037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26955-098B-4D23-8E3B-675EBDE85D93}" type="datetimeFigureOut">
              <a:rPr lang="es-AR" smtClean="0"/>
              <a:t>9/9/2024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D9AA3-CD03-4EC2-B032-CEFEB44D02E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9553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fif"/><Relationship Id="rId13" Type="http://schemas.openxmlformats.org/officeDocument/2006/relationships/image" Target="../media/image8.jpeg"/><Relationship Id="rId18" Type="http://schemas.openxmlformats.org/officeDocument/2006/relationships/image" Target="../media/image13.jpeg"/><Relationship Id="rId26" Type="http://schemas.openxmlformats.org/officeDocument/2006/relationships/image" Target="../media/image21.jpeg"/><Relationship Id="rId3" Type="http://schemas.openxmlformats.org/officeDocument/2006/relationships/audio" Target="NULL" TargetMode="External"/><Relationship Id="rId21" Type="http://schemas.openxmlformats.org/officeDocument/2006/relationships/image" Target="../media/image16.jpg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17" Type="http://schemas.openxmlformats.org/officeDocument/2006/relationships/image" Target="../media/image12.jpeg"/><Relationship Id="rId25" Type="http://schemas.openxmlformats.org/officeDocument/2006/relationships/image" Target="../media/image20.jpe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20" Type="http://schemas.openxmlformats.org/officeDocument/2006/relationships/image" Target="../media/image15.jpeg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24" Type="http://schemas.openxmlformats.org/officeDocument/2006/relationships/image" Target="../media/image19.jp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0.jpeg"/><Relationship Id="rId23" Type="http://schemas.openxmlformats.org/officeDocument/2006/relationships/image" Target="../media/image18.jpeg"/><Relationship Id="rId10" Type="http://schemas.openxmlformats.org/officeDocument/2006/relationships/image" Target="../media/image5.png"/><Relationship Id="rId19" Type="http://schemas.openxmlformats.org/officeDocument/2006/relationships/image" Target="../media/image14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Relationship Id="rId14" Type="http://schemas.openxmlformats.org/officeDocument/2006/relationships/image" Target="../media/image9.jpeg"/><Relationship Id="rId22" Type="http://schemas.openxmlformats.org/officeDocument/2006/relationships/image" Target="../media/image17.jpeg"/><Relationship Id="rId27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Y2meta.app - Música de Fondo Instrumental Inspiradora - Música para Videos (128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7768.1772"/>
                    <p14:bmk name="Marcador 2" time="17773.1772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59132" y="65241"/>
            <a:ext cx="609600" cy="6096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7488832" cy="1470025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  <a:latin typeface="AMGDT" pitchFamily="2" charset="0"/>
              </a:rPr>
              <a:t>TALLERES DE MINERIA</a:t>
            </a:r>
            <a:endParaRPr lang="es-AR" dirty="0">
              <a:solidFill>
                <a:schemeClr val="bg1"/>
              </a:solidFill>
              <a:latin typeface="AMGDT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6400800" cy="1752600"/>
          </a:xfrm>
        </p:spPr>
        <p:txBody>
          <a:bodyPr/>
          <a:lstStyle/>
          <a:p>
            <a:r>
              <a:rPr lang="es-MX" dirty="0" smtClean="0"/>
              <a:t>LABORATORIO DE INFORMATICA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2996952"/>
            <a:ext cx="648072" cy="37856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6000" dirty="0" smtClean="0"/>
              <a:t>2</a:t>
            </a:r>
          </a:p>
          <a:p>
            <a:r>
              <a:rPr lang="es-MX" sz="6000" dirty="0" smtClean="0"/>
              <a:t>0</a:t>
            </a:r>
          </a:p>
          <a:p>
            <a:r>
              <a:rPr lang="es-MX" sz="6000" dirty="0" smtClean="0"/>
              <a:t>2</a:t>
            </a:r>
          </a:p>
          <a:p>
            <a:r>
              <a:rPr lang="es-MX" sz="6000" dirty="0"/>
              <a:t>4</a:t>
            </a:r>
            <a:endParaRPr lang="es-AR" sz="6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971600" y="2027456"/>
            <a:ext cx="2370806" cy="193899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Bahnschrift SemiBold Condensed" pitchFamily="34" charset="0"/>
              </a:rPr>
              <a:t>PROFESOR: ANDREA GOMEZ</a:t>
            </a:r>
          </a:p>
          <a:p>
            <a:r>
              <a:rPr lang="es-MX" sz="2400" dirty="0" smtClean="0">
                <a:latin typeface="Bahnschrift SemiBold Condensed" pitchFamily="34" charset="0"/>
              </a:rPr>
              <a:t>ALUMNO: PRISCILA VERA</a:t>
            </a:r>
          </a:p>
          <a:p>
            <a:r>
              <a:rPr lang="es-MX" sz="2400" dirty="0" smtClean="0">
                <a:latin typeface="Bahnschrift SemiBold Condensed" pitchFamily="34" charset="0"/>
              </a:rPr>
              <a:t>CURSO: 1°A</a:t>
            </a:r>
            <a:endParaRPr lang="es-AR" sz="2400" dirty="0">
              <a:latin typeface="Bahnschrift SemiBold Condensed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359595" cy="1359595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169" y="2051151"/>
            <a:ext cx="2871763" cy="1944216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364320"/>
            <a:ext cx="2832537" cy="2263496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62" y="4145468"/>
            <a:ext cx="2482348" cy="2482348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9" y="-13981"/>
            <a:ext cx="9143999" cy="6858000"/>
          </a:xfrm>
          <a:prstGeom prst="rect">
            <a:avLst/>
          </a:prstGeom>
        </p:spPr>
      </p:pic>
      <p:sp>
        <p:nvSpPr>
          <p:cNvPr id="1024" name="1023 CuadroTexto"/>
          <p:cNvSpPr txBox="1"/>
          <p:nvPr/>
        </p:nvSpPr>
        <p:spPr>
          <a:xfrm>
            <a:off x="653787" y="624905"/>
            <a:ext cx="8028892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5400" dirty="0" smtClean="0"/>
              <a:t>TALLER DE ELECTRICIDAD</a:t>
            </a:r>
            <a:endParaRPr lang="es-AR" sz="5400" dirty="0"/>
          </a:p>
        </p:txBody>
      </p:sp>
      <p:sp>
        <p:nvSpPr>
          <p:cNvPr id="1025" name="1024 CuadroTexto"/>
          <p:cNvSpPr txBox="1"/>
          <p:nvPr/>
        </p:nvSpPr>
        <p:spPr>
          <a:xfrm>
            <a:off x="179512" y="1811854"/>
            <a:ext cx="530915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Profesor: Roberto Mas</a:t>
            </a:r>
            <a:endParaRPr lang="es-AR" sz="3200" dirty="0"/>
          </a:p>
        </p:txBody>
      </p:sp>
      <p:sp>
        <p:nvSpPr>
          <p:cNvPr id="1027" name="1026 CuadroTexto"/>
          <p:cNvSpPr txBox="1"/>
          <p:nvPr/>
        </p:nvSpPr>
        <p:spPr>
          <a:xfrm>
            <a:off x="179512" y="2828835"/>
            <a:ext cx="8776419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MX" sz="2400" dirty="0"/>
              <a:t> En este taller se realiza diferentes tareas, relacionadas al estudio de la energía eléctrica, su transformación, aprovechamiento, manejo y cuidados con la misma.</a:t>
            </a:r>
            <a:endParaRPr lang="es-AR" sz="2400" dirty="0"/>
          </a:p>
        </p:txBody>
      </p:sp>
      <p:pic>
        <p:nvPicPr>
          <p:cNvPr id="1032" name="1031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33" name="1032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1034" name="1033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35" name="1034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" y="-69644"/>
            <a:ext cx="9143998" cy="6927644"/>
          </a:xfrm>
          <a:prstGeom prst="rect">
            <a:avLst/>
          </a:prstGeom>
        </p:spPr>
      </p:pic>
      <p:sp>
        <p:nvSpPr>
          <p:cNvPr id="1036" name="1035 CuadroTexto"/>
          <p:cNvSpPr txBox="1"/>
          <p:nvPr/>
        </p:nvSpPr>
        <p:spPr>
          <a:xfrm>
            <a:off x="3131840" y="347906"/>
            <a:ext cx="5262043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TALLER DE HERRAMIENTAS UNIVERSALES</a:t>
            </a:r>
            <a:endParaRPr lang="es-AR" sz="3600" dirty="0"/>
          </a:p>
        </p:txBody>
      </p:sp>
      <p:sp>
        <p:nvSpPr>
          <p:cNvPr id="1037" name="1036 CuadroTexto"/>
          <p:cNvSpPr txBox="1"/>
          <p:nvPr/>
        </p:nvSpPr>
        <p:spPr>
          <a:xfrm>
            <a:off x="3131840" y="1847420"/>
            <a:ext cx="4608512" cy="58477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Profesor: Matías  Ariza</a:t>
            </a:r>
            <a:endParaRPr lang="es-AR" sz="3200" dirty="0"/>
          </a:p>
        </p:txBody>
      </p:sp>
      <p:sp>
        <p:nvSpPr>
          <p:cNvPr id="1038" name="1037 CuadroTexto"/>
          <p:cNvSpPr txBox="1"/>
          <p:nvPr/>
        </p:nvSpPr>
        <p:spPr>
          <a:xfrm>
            <a:off x="3251964" y="3429000"/>
            <a:ext cx="4056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En este taller aprenderás a utilizar herramientas , construir muebles, y cortar a medidas pedidas</a:t>
            </a:r>
            <a:endParaRPr lang="es-AR" sz="24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" y="0"/>
            <a:ext cx="9131632" cy="685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720" cy="6858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9" y="0"/>
            <a:ext cx="9143999" cy="68580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" y="-13981"/>
            <a:ext cx="9143999" cy="685800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0" y="22258"/>
            <a:ext cx="9144000" cy="6835741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537864" y="440239"/>
            <a:ext cx="3768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Bahnschrift SemiBold Condensed" pitchFamily="34" charset="0"/>
              </a:rPr>
              <a:t>LABORATORIO DE INFORMATICA</a:t>
            </a:r>
            <a:endParaRPr lang="es-AR" sz="3600" dirty="0">
              <a:latin typeface="Bahnschrift SemiBold Condensed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9388" y="1739697"/>
            <a:ext cx="307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PROFE: ANDREA GOMEZ</a:t>
            </a:r>
            <a:endParaRPr lang="es-AR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95536" y="2396629"/>
            <a:ext cx="4388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Bodoni MT" pitchFamily="18" charset="0"/>
              </a:rPr>
              <a:t>En el taller de informática se trabajan desde las destrezas básicas y necesarias para el uso del ratón y teclado hasta el manejo de las herramientas y opciones que ofrecen los diferentes programas de Windows</a:t>
            </a:r>
            <a:r>
              <a:rPr lang="es-MX" dirty="0">
                <a:latin typeface="Bodoni MT" pitchFamily="18" charset="0"/>
              </a:rPr>
              <a:t>.</a:t>
            </a:r>
            <a:endParaRPr lang="es-AR" dirty="0">
              <a:latin typeface="Bodoni MT" pitchFamily="18" charset="0"/>
            </a:endParaRPr>
          </a:p>
        </p:txBody>
      </p:sp>
      <p:pic>
        <p:nvPicPr>
          <p:cNvPr id="1039" name="1038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6368" cy="6858000"/>
          </a:xfrm>
          <a:prstGeom prst="rect">
            <a:avLst/>
          </a:prstGeom>
        </p:spPr>
      </p:pic>
      <p:pic>
        <p:nvPicPr>
          <p:cNvPr id="1040" name="1039 Imagen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" y="0"/>
            <a:ext cx="9160647" cy="6858000"/>
          </a:xfrm>
          <a:prstGeom prst="rect">
            <a:avLst/>
          </a:prstGeom>
        </p:spPr>
      </p:pic>
      <p:pic>
        <p:nvPicPr>
          <p:cNvPr id="1050" name="Y2meta.app - Música de Fondo Instrumental Inspiradora - Música para Videos (128 kbps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5213.7392" end="15445.5"/>
                  <p14:fade in="7000" out="7000"/>
                  <p14:bmkLst>
                    <p14:bmk name="Marcador 1" time="20463.7392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42392" y="112630"/>
            <a:ext cx="609600" cy="6096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" y="-90707"/>
            <a:ext cx="9144000" cy="6913663"/>
          </a:xfrm>
          <a:prstGeom prst="rect">
            <a:avLst/>
          </a:prstGeom>
        </p:spPr>
      </p:pic>
      <p:sp>
        <p:nvSpPr>
          <p:cNvPr id="1026" name="1025 Rectángulo"/>
          <p:cNvSpPr/>
          <p:nvPr/>
        </p:nvSpPr>
        <p:spPr>
          <a:xfrm>
            <a:off x="2157003" y="4124545"/>
            <a:ext cx="68192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TALLERES DE MINERIA </a:t>
            </a:r>
          </a:p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1°AÑO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" y="3965922"/>
            <a:ext cx="2091919" cy="278922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7" y="1002016"/>
            <a:ext cx="2091919" cy="2789225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62" y="948070"/>
            <a:ext cx="2150167" cy="28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792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4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Scale>
                                      <p:cBhvr>
                                        <p:cTn id="19" dur="42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2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5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39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5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49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4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4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4500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9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63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67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7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78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4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81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4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86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4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4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9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4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4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95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4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9"/>
                </p:tgtEl>
              </p:cMediaNode>
            </p:audio>
            <p:audio>
              <p:cMediaNode vol="100000" numSld="999">
                <p:cTn id="9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0"/>
                </p:tgtEl>
              </p:cMediaNode>
            </p:audio>
          </p:childTnLst>
        </p:cTn>
      </p:par>
    </p:tnLst>
    <p:bldLst>
      <p:bldP spid="1024" grpId="0" animBg="1"/>
      <p:bldP spid="1025" grpId="0" animBg="1"/>
      <p:bldP spid="1027" grpId="0" animBg="1"/>
      <p:bldP spid="1036" grpId="0" animBg="1"/>
      <p:bldP spid="1037" grpId="0" animBg="1"/>
      <p:bldP spid="102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69</Words>
  <Application>Microsoft Office PowerPoint</Application>
  <PresentationFormat>Presentación en pantalla (4:3)</PresentationFormat>
  <Paragraphs>21</Paragraphs>
  <Slides>1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MINERIA</dc:title>
  <dc:creator>Primaria</dc:creator>
  <cp:lastModifiedBy>Primaria</cp:lastModifiedBy>
  <cp:revision>45</cp:revision>
  <dcterms:created xsi:type="dcterms:W3CDTF">2024-08-22T17:47:44Z</dcterms:created>
  <dcterms:modified xsi:type="dcterms:W3CDTF">2024-09-09T20:51:48Z</dcterms:modified>
</cp:coreProperties>
</file>