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8-20T15:25:48.573" idx="1">
    <p:pos x="-686" y="4008"/>
    <p:text>SOYYY LA CHISPAAAA</p:text>
  </p:cm>
  <p:cm authorId="0" dt="2024-08-20T15:26:00.978" idx="2">
    <p:pos x="-568" y="4170"/>
    <p:text>CHISPAAAAAAAAAAAAAAAAAAAAAAAAAAAAAAAAAAAAAAAAAAAAAAAAAAAAAAAAAAAAAAAAAAAAAAAAAAAAAAAAAAAAAAAAAAAAA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DD57B-3A86-4A91-B9F9-A6A8D241A07D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BAA7-5C95-4A4D-BAC8-2C5A37FDF4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571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BAA7-5C95-4A4D-BAC8-2C5A37FDF49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885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79263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94454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21196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0105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237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97844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4972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32580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09848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0585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22928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CE66-36C9-42C8-AFEB-258E1FE4DD5E}" type="datetimeFigureOut">
              <a:rPr lang="es-AR" smtClean="0"/>
              <a:t>10/9/2024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0B91-7CF4-4D75-802F-608CEFF44E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566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gif"/><Relationship Id="rId3" Type="http://schemas.openxmlformats.org/officeDocument/2006/relationships/image" Target="../media/image1.jfif"/><Relationship Id="rId21" Type="http://schemas.openxmlformats.org/officeDocument/2006/relationships/image" Target="../media/image19.jpe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gif"/><Relationship Id="rId10" Type="http://schemas.openxmlformats.org/officeDocument/2006/relationships/image" Target="../media/image8.jpeg"/><Relationship Id="rId19" Type="http://schemas.openxmlformats.org/officeDocument/2006/relationships/image" Target="../media/image17.jfif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flipH="1">
            <a:off x="1035050" y="302791"/>
            <a:ext cx="6840760" cy="147002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TALLERES DE MÍNERIA</a:t>
            </a:r>
            <a:b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MX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LABORATORIO DE INFORMÁTICA</a:t>
            </a:r>
            <a:endParaRPr lang="es-A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80528" y="2204864"/>
            <a:ext cx="5616624" cy="2880320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ALUMNA:SAAVEDRA MIA </a:t>
            </a:r>
          </a:p>
          <a:p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PROFESORA:ANDREA GÓMEZ</a:t>
            </a: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es-MX" dirty="0" smtClean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s-MX" sz="3500" dirty="0" smtClean="0">
                <a:solidFill>
                  <a:schemeClr val="accent6">
                    <a:lumMod val="75000"/>
                  </a:schemeClr>
                </a:solidFill>
              </a:rPr>
              <a:t>2024</a:t>
            </a:r>
          </a:p>
          <a:p>
            <a:endParaRPr lang="es-AR" dirty="0"/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1°A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2143125" cy="2143125"/>
          </a:xfrm>
          <a:prstGeom prst="rect">
            <a:avLst/>
          </a:prstGeom>
        </p:spPr>
      </p:pic>
      <p:pic>
        <p:nvPicPr>
          <p:cNvPr id="1028" name="Picture 4" descr="d:\Users\Secundaria\Downloads\54aae204a2c73472f4c546754b1c8ec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6237"/>
            <a:ext cx="2244080" cy="12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cundaria\AppData\Local\Packages\Microsoft.Windows.Photos_8wekyb3d8bbwe\TempState\ShareServiceTempFolder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10572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Secundaria\Downloads\tumblr_n2a4pyuofN1ste05mo1_25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34" y="3813040"/>
            <a:ext cx="1368152" cy="17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Users\Secundaria\Downloads\Imagen-animada-Torno-0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86656"/>
            <a:ext cx="2004409" cy="17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Vista Superior De Las Herramientas De Trabajo Sobre Fondo De Textura Oscura  | Fondos Plantilla JPG Descarga Gratuita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52 Rectángulo"/>
          <p:cNvSpPr/>
          <p:nvPr/>
        </p:nvSpPr>
        <p:spPr>
          <a:xfrm>
            <a:off x="2610454" y="2771318"/>
            <a:ext cx="2753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 </a:t>
            </a:r>
            <a:endParaRPr lang="es-AR" sz="2000" dirty="0"/>
          </a:p>
        </p:txBody>
      </p:sp>
      <p:pic>
        <p:nvPicPr>
          <p:cNvPr id="28" name="Picture 4" descr="d:\Users\Secundaria\Downloads\007b4f7ae5ee8232ec1407f43bae7ad2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" y="7937"/>
            <a:ext cx="9144000" cy="68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249125" y="16033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TALLER DE HERRAMIERNTAS</a:t>
            </a:r>
            <a:endParaRPr lang="es-A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996370" y="390038"/>
            <a:ext cx="3279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 Black" pitchFamily="34" charset="0"/>
              </a:rPr>
              <a:t>En el taller de herramientas aprendimos a hacer una estantería y a cortar a 45°.Tambien aprendimos los cuidados de la sala de herramientas , sobre el uso que le tenemos que dar a las herramientas y de que modo</a:t>
            </a:r>
            <a:endParaRPr lang="es-A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54" y="4065911"/>
            <a:ext cx="2355726" cy="2564904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5" y="4566741"/>
            <a:ext cx="3384376" cy="1952167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" y="1523375"/>
            <a:ext cx="2184262" cy="2280054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371109" y="630252"/>
            <a:ext cx="227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Profesor: Matías Ariza</a:t>
            </a:r>
            <a:endParaRPr lang="es-AR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48" y="953417"/>
            <a:ext cx="2664613" cy="3491763"/>
          </a:xfrm>
          <a:prstGeom prst="rect">
            <a:avLst/>
          </a:prstGeom>
        </p:spPr>
      </p:pic>
      <p:pic>
        <p:nvPicPr>
          <p:cNvPr id="42" name="Picture 10" descr="d:\Users\Secundaria\Downloads\50a4562fa4daebb559e18c1d279a05f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82" y="-32529"/>
            <a:ext cx="9290134" cy="6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92713" y="12242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 Black" pitchFamily="34" charset="0"/>
              </a:rPr>
              <a:t>TALLER DE ELECTRICIDAD</a:t>
            </a:r>
            <a:endParaRPr lang="es-AR" sz="2400" dirty="0">
              <a:latin typeface="Arial Black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52312" y="1230987"/>
            <a:ext cx="260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 Black" pitchFamily="34" charset="0"/>
              </a:rPr>
              <a:t>PROFESOR: Roberto Mas</a:t>
            </a:r>
            <a:endParaRPr lang="es-AR" sz="1600" dirty="0">
              <a:latin typeface="Arial Black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214254" y="223811"/>
            <a:ext cx="2758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 Black" pitchFamily="34" charset="0"/>
              </a:rPr>
              <a:t>En este taller se realiza diferentes tareas, relacionadas al estudio de la energía eléctrica, su transformación, aprovechamiento, manejo y cuidados con la misma</a:t>
            </a:r>
            <a:endParaRPr lang="es-AR" sz="2000" dirty="0">
              <a:latin typeface="Arial Black" pitchFamily="34" charset="0"/>
            </a:endParaRPr>
          </a:p>
        </p:txBody>
      </p:sp>
      <p:pic>
        <p:nvPicPr>
          <p:cNvPr id="46" name="4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5" y="4206344"/>
            <a:ext cx="3131840" cy="2337095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54" y="4237763"/>
            <a:ext cx="3003798" cy="2535106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18" y="1523374"/>
            <a:ext cx="2355726" cy="2191132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26108"/>
            <a:ext cx="2787774" cy="2446761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6" y="1712311"/>
            <a:ext cx="2143871" cy="251812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8" y="-32885"/>
            <a:ext cx="9329684" cy="689088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8685" y="326299"/>
            <a:ext cx="4637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Arial Black" pitchFamily="34" charset="0"/>
              </a:rPr>
              <a:t>TALLER DE INFORMATICA</a:t>
            </a:r>
            <a:endParaRPr lang="es-A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9543" y="1571422"/>
            <a:ext cx="216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Arial Black" pitchFamily="34" charset="0"/>
              </a:rPr>
              <a:t>PROFESORA: Andrea Gómez</a:t>
            </a:r>
            <a:endParaRPr lang="es-AR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708438" y="122420"/>
            <a:ext cx="21714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 Black" pitchFamily="34" charset="0"/>
              </a:rPr>
              <a:t>En este taller de informática aprendimos a insertar ,buscar información y armar carpetas también aprendimos a utilizar Word y </a:t>
            </a:r>
            <a:r>
              <a:rPr lang="es-MX" sz="2000" dirty="0" err="1" smtClean="0">
                <a:solidFill>
                  <a:schemeClr val="bg1"/>
                </a:solidFill>
                <a:latin typeface="Arial Black" pitchFamily="34" charset="0"/>
              </a:rPr>
              <a:t>power</a:t>
            </a:r>
            <a:r>
              <a:rPr lang="es-MX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000" dirty="0" err="1" smtClean="0">
                <a:solidFill>
                  <a:schemeClr val="bg1"/>
                </a:solidFill>
                <a:latin typeface="Arial Black" pitchFamily="34" charset="0"/>
              </a:rPr>
              <a:t>point</a:t>
            </a:r>
            <a:endParaRPr lang="es-A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68" y="3180557"/>
            <a:ext cx="2200151" cy="304496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1" y="379330"/>
            <a:ext cx="2495835" cy="2384183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86" y="4521388"/>
            <a:ext cx="2372982" cy="2354501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8" y="2737906"/>
            <a:ext cx="2725067" cy="2431564"/>
          </a:xfrm>
          <a:prstGeom prst="rect">
            <a:avLst/>
          </a:prstGeom>
        </p:spPr>
      </p:pic>
      <p:pic>
        <p:nvPicPr>
          <p:cNvPr id="1026" name="Picture 2" descr="Imágenes de Fondos Color Pastel - Descarga gratuita en Freepik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82" y="-32530"/>
            <a:ext cx="9379667" cy="6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9125" y="395881"/>
            <a:ext cx="497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TALLERES DE MINERIA</a:t>
            </a:r>
            <a:endParaRPr lang="es-AR" sz="4000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4" descr="4 herramientas para hacer gifs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38" y="20808"/>
            <a:ext cx="304498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pinteros Animados en el Trabajo de Carpinteria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" y="1719320"/>
            <a:ext cx="2971800" cy="25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ifs animados de electricida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44" y="2880685"/>
            <a:ext cx="2667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ifs Animados de Personas con el Ordenador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2" y="3849515"/>
            <a:ext cx="3333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175354" y="2880685"/>
            <a:ext cx="250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Fin!!</a:t>
            </a:r>
            <a:endParaRPr lang="es-AR" sz="4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7975" y="4790116"/>
            <a:ext cx="215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2024</a:t>
            </a:r>
            <a:endParaRPr lang="es-AR" sz="32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250"/>
                            </p:stCondLst>
                            <p:childTnLst>
                              <p:par>
                                <p:cTn id="1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25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625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9750"/>
                            </p:stCondLst>
                            <p:childTnLst>
                              <p:par>
                                <p:cTn id="2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1250"/>
                            </p:stCondLst>
                            <p:childTnLst>
                              <p:par>
                                <p:cTn id="2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3250"/>
                            </p:stCondLst>
                            <p:childTnLst>
                              <p:par>
                                <p:cTn id="2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4750"/>
                            </p:stCondLst>
                            <p:childTnLst>
                              <p:par>
                                <p:cTn id="2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5250"/>
                            </p:stCondLst>
                            <p:childTnLst>
                              <p:par>
                                <p:cTn id="2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6750"/>
                            </p:stCondLst>
                            <p:childTnLst>
                              <p:par>
                                <p:cTn id="2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875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925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9750"/>
                            </p:stCondLst>
                            <p:childTnLst>
                              <p:par>
                                <p:cTn id="2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250"/>
                            </p:stCondLst>
                            <p:childTnLst>
                              <p:par>
                                <p:cTn id="2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2250"/>
                            </p:stCondLst>
                            <p:childTnLst>
                              <p:par>
                                <p:cTn id="3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4250"/>
                            </p:stCondLst>
                            <p:childTnLst>
                              <p:par>
                                <p:cTn id="3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6250"/>
                            </p:stCondLst>
                            <p:childTnLst>
                              <p:par>
                                <p:cTn id="3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  <p:bldP spid="45" grpId="0"/>
      <p:bldP spid="12" grpId="0"/>
      <p:bldP spid="13" grpId="0"/>
      <p:bldP spid="14" grpId="0"/>
      <p:bldP spid="5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111</Words>
  <Application>Microsoft Office PowerPoint</Application>
  <PresentationFormat>Presentación en pantalla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MÍNERIA LABORATORIO DE INFORMÁTICA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 LABORATORIO DE INFORMATICA</dc:title>
  <dc:creator>Secundaria</dc:creator>
  <cp:lastModifiedBy>Secundaria</cp:lastModifiedBy>
  <cp:revision>65</cp:revision>
  <dcterms:created xsi:type="dcterms:W3CDTF">2024-08-15T18:18:30Z</dcterms:created>
  <dcterms:modified xsi:type="dcterms:W3CDTF">2024-09-10T18:38:13Z</dcterms:modified>
</cp:coreProperties>
</file>