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70503-D664-9BFB-E7B9-437F2B719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EEB84C-5942-0E7D-81BE-57A2BA5B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4E8F5C-4D0D-0065-7969-95B80BC0D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2468DA-42A2-3F9D-D767-ACC32E13C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12CA2-78B6-DA0A-4D7B-9BC4EBE05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906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C30B43-881B-5385-245F-0085125C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41956F-FB01-718E-4903-CB67B7C57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54488-58C3-ECC1-7E4F-6B9519D06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39CC23-37D3-6CAA-25FF-C3A98E6E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4C6629-9300-1623-3764-F1C238CAD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052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FFD8F4-1392-AACB-806A-21F80C3D3E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99C53E-0538-24A7-893B-5142FB996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D72543-B2C9-AE4F-2583-2625AD1E2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731542-BC44-8FBB-BD76-C12702A97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BF65-3C66-494A-2F84-9CEC6DE4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539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1A8F79-886C-33EE-5A36-664E5AEE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E57251-76AE-085B-2F79-4D5B1C239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A59330-BDEF-B576-CEC2-67711670F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042BCD-4F46-A5AA-2279-5CB151A2A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00F74F-B976-745B-A59C-083225DD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629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1EE44-6C9D-C2F7-9150-ACA406A43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A5F5A1-4578-35A4-1E04-011DBE258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213F49-722C-AE11-9332-7523C4691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28605E-5516-B037-0893-33703F541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766F82-B6AC-8EE8-D435-73CC45051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90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2BA28-04C6-DC92-7EC7-2F363AC80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F4301A-4DB0-5E34-BA9C-2F00F5C7B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195474-0FC1-379D-974E-AE4D1880E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C81B63-2482-2216-3B13-1D17E539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D05612-E5D7-DFF1-A284-C196ADF3A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F8B547-7D88-B958-522C-E11E7795C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073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27B3F-C37F-6B8C-C46C-70F5C9EC7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AA644B-01B8-D7FB-97EA-444A84C33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8B030D-2C3A-F6D6-D04B-7F0D0AC6A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DDE322-815F-DBD1-73AE-82B5FF5F4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EF0137-9BD0-8100-7084-A166BAA056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167D34-74E0-6063-5418-8E47E6B9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769650-264F-FACE-7F7F-EA46B2FE9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A59CC2-8DE6-602A-CECC-2EC94C4B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007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DE713-5006-EE7B-D784-282DA6BC4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512B23-B1CA-D2DB-E01E-C89594FF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D69DC0B-3FD5-8234-6837-446366C3D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4FAE8D-35FF-2651-DB5E-B3850A83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87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8986FB-43E9-4A77-DD23-2B528FB72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B757CC5-F535-1687-A6C1-5DB2413B8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682F6B-069B-715F-8811-8ECCEFAF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776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F8959-62EE-1776-755B-2AD2CD525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85C38F-6736-2764-146F-61B84697F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EDC0C4-75BC-6A95-B78F-45D4D2087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C58C54-8E44-9B5F-0D16-47547377F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7B03FB-2271-1FA2-4BDB-DA1599E83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5A62F5-476E-B789-B991-48F2E636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726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F96EF-1660-7695-1A1F-6C1F1EF7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A3D102-7CC9-D1B6-ACA1-0CF9D8B04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13FB17-FDD0-8083-612A-C3D1317B3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2B98C8-9045-CDFF-8E3B-61402AB42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0185E4-8BF1-2AAB-5ECB-208B54A9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46F2D2-1050-DDC6-654E-48D526764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579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B0CC63A-2DD2-983E-690C-A8283D319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752AA-7171-1BFC-22C8-5F6FFAB5D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22DAA7-54B8-9151-50CE-45B0051E2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BAD6-D3B7-49DC-829B-2C022D2B819B}" type="datetimeFigureOut">
              <a:rPr lang="es-AR" smtClean="0"/>
              <a:t>12/9/2024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B744CD-C637-84BE-1E9A-791FA1105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B9AFFA-FB0F-3D7F-4F16-AF490DFA5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D4741-2FA4-4467-A37A-187601FF6BC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007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409BD-7142-9AEE-F5C6-7B4B0308C9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TRABAJO DE COMPUTACION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181034-A263-B4DC-FAD2-63F9E36BD3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Felipe Berón</a:t>
            </a:r>
          </a:p>
        </p:txBody>
      </p:sp>
    </p:spTree>
    <p:extLst>
      <p:ext uri="{BB962C8B-B14F-4D97-AF65-F5344CB8AC3E}">
        <p14:creationId xmlns:p14="http://schemas.microsoft.com/office/powerpoint/2010/main" val="283462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TRABAJO DE COMPUTACION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Estudiante</dc:creator>
  <cp:lastModifiedBy>Estudiante</cp:lastModifiedBy>
  <cp:revision>1</cp:revision>
  <dcterms:created xsi:type="dcterms:W3CDTF">2024-09-12T22:29:27Z</dcterms:created>
  <dcterms:modified xsi:type="dcterms:W3CDTF">2024-09-12T22:30:01Z</dcterms:modified>
</cp:coreProperties>
</file>