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620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888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85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435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60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3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176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7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13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68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28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738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2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6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7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6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05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648714-0337-4F61-B908-83321A8687EA}" type="datetimeFigureOut">
              <a:rPr lang="es-ES" smtClean="0"/>
              <a:t>13/09/2024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CDAD85-07C3-4CB2-A603-4C99AA8B51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07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Hola chicos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890" y="3557055"/>
            <a:ext cx="6815669" cy="1320802"/>
          </a:xfrm>
        </p:spPr>
        <p:txBody>
          <a:bodyPr/>
          <a:lstStyle/>
          <a:p>
            <a:r>
              <a:rPr lang="es-ES" dirty="0" smtClean="0"/>
              <a:t>Hoy aprendemos sobre el </a:t>
            </a:r>
            <a:r>
              <a:rPr lang="es-ES" u="sng" dirty="0" smtClean="0">
                <a:solidFill>
                  <a:schemeClr val="accent1"/>
                </a:solidFill>
              </a:rPr>
              <a:t>DEPORTE</a:t>
            </a:r>
            <a:endParaRPr lang="es-ES" u="sng" dirty="0">
              <a:solidFill>
                <a:schemeClr val="accent1"/>
              </a:solidFill>
            </a:endParaRPr>
          </a:p>
        </p:txBody>
      </p:sp>
      <p:sp>
        <p:nvSpPr>
          <p:cNvPr id="4" name="Estrella de 5 puntas 3"/>
          <p:cNvSpPr/>
          <p:nvPr/>
        </p:nvSpPr>
        <p:spPr>
          <a:xfrm>
            <a:off x="3852497" y="2514861"/>
            <a:ext cx="642937" cy="6715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 de 5 puntas 4"/>
          <p:cNvSpPr/>
          <p:nvPr/>
        </p:nvSpPr>
        <p:spPr>
          <a:xfrm>
            <a:off x="7728072" y="2628897"/>
            <a:ext cx="800100" cy="61436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orazón 5"/>
          <p:cNvSpPr/>
          <p:nvPr/>
        </p:nvSpPr>
        <p:spPr>
          <a:xfrm>
            <a:off x="5705632" y="4214813"/>
            <a:ext cx="789200" cy="663044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deportes hace bien nuestra salud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Y nos hace tener una buena energía y también estar muy activo y evitamos la enfermedad por ejemplo: la diabetes, la ansiedad y la obesidad.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859" y="3607243"/>
            <a:ext cx="2348279" cy="218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41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Hola chicos</vt:lpstr>
      <vt:lpstr>Los deportes hace bien nuestra salud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 chicos</dc:title>
  <dc:creator>Antonia</dc:creator>
  <cp:lastModifiedBy>Antonia</cp:lastModifiedBy>
  <cp:revision>4</cp:revision>
  <dcterms:created xsi:type="dcterms:W3CDTF">2024-09-13T17:11:04Z</dcterms:created>
  <dcterms:modified xsi:type="dcterms:W3CDTF">2024-09-13T17:37:08Z</dcterms:modified>
</cp:coreProperties>
</file>