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5F587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4660"/>
  </p:normalViewPr>
  <p:slideViewPr>
    <p:cSldViewPr snapToGrid="0">
      <p:cViewPr varScale="1">
        <p:scale>
          <a:sx n="78" d="100"/>
          <a:sy n="78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AE0C963C-C1DB-4AFD-9DDC-0691666BF49B}" type="datetime2">
              <a:rPr lang="en-US" smtClean="0"/>
              <a:pPr/>
              <a:t>Saturday, September 14, 2024</a:t>
            </a:fld>
            <a:endParaRPr lang="en-US" cap="al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C01389E6-C847-4AD0-B56D-D205B2EAB1EE}" type="slidenum">
              <a:rPr lang="en-US" smtClean="0"/>
              <a:pPr/>
              <a:t>‹Nº›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760463314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C963C-C1DB-4AFD-9DDC-0691666BF49B}" type="datetime2">
              <a:rPr lang="en-US" smtClean="0"/>
              <a:pPr/>
              <a:t>Saturday, September 14, 2024</a:t>
            </a:fld>
            <a:endParaRPr lang="en-US" cap="al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‹Nº›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68950156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C963C-C1DB-4AFD-9DDC-0691666BF49B}" type="datetime2">
              <a:rPr lang="en-US" smtClean="0"/>
              <a:pPr/>
              <a:t>Saturday, September 14, 2024</a:t>
            </a:fld>
            <a:endParaRPr lang="en-US" cap="al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‹Nº›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42292680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C963C-C1DB-4AFD-9DDC-0691666BF49B}" type="datetime2">
              <a:rPr lang="en-US" smtClean="0"/>
              <a:pPr/>
              <a:t>Saturday, September 14, 2024</a:t>
            </a:fld>
            <a:endParaRPr lang="en-US" cap="al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‹Nº›</a:t>
            </a:fld>
            <a:endParaRPr lang="en-US" sz="800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72250738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C963C-C1DB-4AFD-9DDC-0691666BF49B}" type="datetime2">
              <a:rPr lang="en-US" smtClean="0"/>
              <a:pPr/>
              <a:t>Saturday, September 14, 2024</a:t>
            </a:fld>
            <a:endParaRPr lang="en-US" cap="al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‹Nº›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112368436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C963C-C1DB-4AFD-9DDC-0691666BF49B}" type="datetime2">
              <a:rPr lang="en-US" smtClean="0"/>
              <a:pPr/>
              <a:t>Saturday, September 14, 2024</a:t>
            </a:fld>
            <a:endParaRPr lang="en-US" cap="al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‹Nº›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54174310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C963C-C1DB-4AFD-9DDC-0691666BF49B}" type="datetime2">
              <a:rPr lang="en-US" smtClean="0"/>
              <a:pPr/>
              <a:t>Saturday, September 14, 2024</a:t>
            </a:fld>
            <a:endParaRPr lang="en-US" cap="al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‹Nº›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912033770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C963C-C1DB-4AFD-9DDC-0691666BF49B}" type="datetime2">
              <a:rPr lang="en-US" smtClean="0"/>
              <a:pPr/>
              <a:t>Saturday, September 14, 2024</a:t>
            </a:fld>
            <a:endParaRPr lang="en-US" cap="al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‹Nº›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369514672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C963C-C1DB-4AFD-9DDC-0691666BF49B}" type="datetime2">
              <a:rPr lang="en-US" smtClean="0"/>
              <a:pPr/>
              <a:t>Saturday, September 14, 2024</a:t>
            </a:fld>
            <a:endParaRPr lang="en-US" cap="al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‹Nº›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01383134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C963C-C1DB-4AFD-9DDC-0691666BF49B}" type="datetime2">
              <a:rPr lang="en-US" smtClean="0"/>
              <a:pPr/>
              <a:t>Saturday, September 14, 2024</a:t>
            </a:fld>
            <a:endParaRPr lang="en-US" cap="al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‹Nº›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07337298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C963C-C1DB-4AFD-9DDC-0691666BF49B}" type="datetime2">
              <a:rPr lang="en-US" smtClean="0"/>
              <a:pPr/>
              <a:t>Saturday, September 14, 2024</a:t>
            </a:fld>
            <a:endParaRPr lang="en-US" cap="al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‹Nº›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68865772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C963C-C1DB-4AFD-9DDC-0691666BF49B}" type="datetime2">
              <a:rPr lang="en-US" smtClean="0"/>
              <a:pPr/>
              <a:t>Saturday, September 14, 2024</a:t>
            </a:fld>
            <a:endParaRPr lang="en-US" cap="al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‹Nº›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2042810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C963C-C1DB-4AFD-9DDC-0691666BF49B}" type="datetime2">
              <a:rPr lang="en-US" smtClean="0"/>
              <a:pPr/>
              <a:t>Saturday, September 14, 2024</a:t>
            </a:fld>
            <a:endParaRPr lang="en-US" cap="all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‹Nº›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73138143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C963C-C1DB-4AFD-9DDC-0691666BF49B}" type="datetime2">
              <a:rPr lang="en-US" smtClean="0"/>
              <a:pPr/>
              <a:t>Saturday, September 14, 2024</a:t>
            </a:fld>
            <a:endParaRPr lang="en-US" cap="al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‹Nº›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946211570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C963C-C1DB-4AFD-9DDC-0691666BF49B}" type="datetime2">
              <a:rPr lang="en-US" smtClean="0"/>
              <a:pPr/>
              <a:t>Saturday, September 14, 2024</a:t>
            </a:fld>
            <a:endParaRPr lang="en-US" cap="all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‹Nº›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99168793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C963C-C1DB-4AFD-9DDC-0691666BF49B}" type="datetime2">
              <a:rPr lang="en-US" smtClean="0"/>
              <a:pPr/>
              <a:t>Saturday, September 14, 2024</a:t>
            </a:fld>
            <a:endParaRPr lang="en-US" cap="al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‹Nº›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61863994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C963C-C1DB-4AFD-9DDC-0691666BF49B}" type="datetime2">
              <a:rPr lang="en-US" smtClean="0"/>
              <a:pPr/>
              <a:t>Saturday, September 14, 2024</a:t>
            </a:fld>
            <a:endParaRPr lang="en-US" cap="al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pPr/>
              <a:t>‹Nº›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59642900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0C963C-C1DB-4AFD-9DDC-0691666BF49B}" type="datetime2">
              <a:rPr lang="en-US" smtClean="0"/>
              <a:pPr/>
              <a:t>Saturday, September 14, 2024</a:t>
            </a:fld>
            <a:endParaRPr lang="en-US" cap="al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389E6-C847-4AD0-B56D-D205B2EAB1EE}" type="slidenum">
              <a:rPr lang="en-US" smtClean="0"/>
              <a:pPr/>
              <a:t>‹Nº›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2946083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1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  <p:sldLayoutId id="2147483842" r:id="rId12"/>
    <p:sldLayoutId id="2147483843" r:id="rId13"/>
    <p:sldLayoutId id="2147483844" r:id="rId14"/>
    <p:sldLayoutId id="2147483845" r:id="rId15"/>
    <p:sldLayoutId id="2147483846" r:id="rId16"/>
    <p:sldLayoutId id="2147483847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ezcla de pintura azul y rosa">
            <a:extLst>
              <a:ext uri="{FF2B5EF4-FFF2-40B4-BE49-F238E27FC236}">
                <a16:creationId xmlns:a16="http://schemas.microsoft.com/office/drawing/2014/main" id="{66DC20F9-A4DE-7898-8ABC-02D9C23514F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l="9091" t="23391"/>
          <a:stretch/>
        </p:blipFill>
        <p:spPr>
          <a:xfrm>
            <a:off x="0" y="12710"/>
            <a:ext cx="12191980" cy="685799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499A2838-C2B8-402D-BE3E-257092F865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65339" y="1447800"/>
            <a:ext cx="4562452" cy="2154568"/>
          </a:xfrm>
        </p:spPr>
        <p:txBody>
          <a:bodyPr>
            <a:normAutofit fontScale="90000"/>
          </a:bodyPr>
          <a:lstStyle/>
          <a:p>
            <a:pPr algn="ctr"/>
            <a:r>
              <a:rPr lang="es-MX" sz="60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Como </a:t>
            </a:r>
            <a:r>
              <a:rPr lang="es-MX" sz="6000" dirty="0">
                <a:solidFill>
                  <a:srgbClr val="00B050"/>
                </a:solidFill>
              </a:rPr>
              <a:t>dejar las </a:t>
            </a:r>
            <a:r>
              <a:rPr lang="es-MX" sz="60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pantallas</a:t>
            </a:r>
            <a:endParaRPr lang="es-AR" sz="6000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0973F48-5FEA-A411-DDEB-246774109D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65339" y="3834352"/>
            <a:ext cx="4562452" cy="937622"/>
          </a:xfrm>
        </p:spPr>
        <p:txBody>
          <a:bodyPr>
            <a:normAutofit/>
          </a:bodyPr>
          <a:lstStyle/>
          <a:p>
            <a:pPr algn="ctr"/>
            <a:r>
              <a:rPr lang="es-MX" dirty="0">
                <a:solidFill>
                  <a:schemeClr val="tx1"/>
                </a:solidFill>
              </a:rPr>
              <a:t>De adultos y niños</a:t>
            </a:r>
            <a:endParaRPr lang="es-AR" dirty="0">
              <a:solidFill>
                <a:schemeClr val="tx1"/>
              </a:solidFill>
            </a:endParaRPr>
          </a:p>
        </p:txBody>
      </p:sp>
      <p:pic>
        <p:nvPicPr>
          <p:cNvPr id="1028" name="Picture 4" descr="Pantallas, malas para los niños">
            <a:extLst>
              <a:ext uri="{FF2B5EF4-FFF2-40B4-BE49-F238E27FC236}">
                <a16:creationId xmlns:a16="http://schemas.microsoft.com/office/drawing/2014/main" id="{ACB22F01-E4D5-6EB3-331D-09FC94937D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427" y="1295400"/>
            <a:ext cx="4923859" cy="3795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36915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D79EC3-CE45-5C36-21A9-67D450EC07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8167" y="2404534"/>
            <a:ext cx="7766936" cy="1646302"/>
          </a:xfrm>
        </p:spPr>
        <p:txBody>
          <a:bodyPr>
            <a:normAutofit fontScale="90000"/>
          </a:bodyPr>
          <a:lstStyle/>
          <a:p>
            <a:br>
              <a:rPr lang="es-MX" dirty="0"/>
            </a:br>
            <a:br>
              <a:rPr lang="es-AR" dirty="0"/>
            </a:br>
            <a:endParaRPr lang="es-A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2D99FB2-AFF3-B7CB-67CB-79398E834C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48170" y="754956"/>
            <a:ext cx="7636933" cy="5105399"/>
          </a:xfrm>
        </p:spPr>
        <p:txBody>
          <a:bodyPr>
            <a:normAutofit/>
          </a:bodyPr>
          <a:lstStyle/>
          <a:p>
            <a:pPr algn="l"/>
            <a:r>
              <a:rPr lang="es-MX" sz="2900" dirty="0">
                <a:solidFill>
                  <a:srgbClr val="7030A0"/>
                </a:solidFill>
              </a:rPr>
              <a:t>1 –</a:t>
            </a:r>
            <a:r>
              <a:rPr lang="es-MX" sz="3100" dirty="0">
                <a:solidFill>
                  <a:srgbClr val="0070C0"/>
                </a:solidFill>
              </a:rPr>
              <a:t>Establecer  límites claros usando alarmas que indiquen el momento final del uso de las pantallas.</a:t>
            </a:r>
          </a:p>
          <a:p>
            <a:pPr algn="l"/>
            <a:endParaRPr lang="es-MX" sz="2600" dirty="0">
              <a:solidFill>
                <a:srgbClr val="0070C0"/>
              </a:solidFill>
            </a:endParaRPr>
          </a:p>
          <a:p>
            <a:pPr algn="l"/>
            <a:r>
              <a:rPr lang="es-MX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  </a:t>
            </a:r>
          </a:p>
          <a:p>
            <a:endParaRPr lang="es-MX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s-MX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s-MX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s-MX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s-MX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s-MX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s-MX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s-MX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s-MX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s-MX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s-MX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s-MX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s-MX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s-MX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s-MX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s-MX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s-MX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s-MX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s-MX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s-MX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s-MX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s-MX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s-MX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s-MX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s-MX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s-MX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s-MX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s-MX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s-MX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s-MX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s-MX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s-MX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s-MX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s-MX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s-MX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s-MX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s-MX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s-MX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s-MX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s-MX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s-MX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s-MX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s-MX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s-MX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s-AR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3080" name="Picture 8" descr="Niño, tenencia, despertador clipart | Vector Premium">
            <a:extLst>
              <a:ext uri="{FF2B5EF4-FFF2-40B4-BE49-F238E27FC236}">
                <a16:creationId xmlns:a16="http://schemas.microsoft.com/office/drawing/2014/main" id="{5EF5A647-617C-E773-9D07-9CF9826E9A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9814" y="2987425"/>
            <a:ext cx="3287712" cy="2632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2336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2">
            <a:extLst>
              <a:ext uri="{FF2B5EF4-FFF2-40B4-BE49-F238E27FC236}">
                <a16:creationId xmlns:a16="http://schemas.microsoft.com/office/drawing/2014/main" id="{50C065C3-0FE3-4452-B765-CB05BBB2A9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p14="http://schemas.microsoft.com/office/powerpoint/2010/main" xmlns:a14="http://schemas.microsoft.com/office/drawing/2010/main" xmlns:a16="http://schemas.microsoft.com/office/drawing/2014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035" name="Group 1034">
            <a:extLst>
              <a:ext uri="{FF2B5EF4-FFF2-40B4-BE49-F238E27FC236}">
                <a16:creationId xmlns:a16="http://schemas.microsoft.com/office/drawing/2014/main" id="{9795E515-5F57-431F-9A0D-3A0419DF75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036" name="Rectangle 5">
              <a:extLst>
                <a:ext uri="{FF2B5EF4-FFF2-40B4-BE49-F238E27FC236}">
                  <a16:creationId xmlns:a16="http://schemas.microsoft.com/office/drawing/2014/main" id="{D45BCBFE-0478-4767-BF2E-FC2C548BA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030" name="Freeform 6">
              <a:extLst>
                <a:ext uri="{FF2B5EF4-FFF2-40B4-BE49-F238E27FC236}">
                  <a16:creationId xmlns:a16="http://schemas.microsoft.com/office/drawing/2014/main" id="{E903928F-F6DA-470C-81A0-CF7D9DE034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031" name="Freeform 7">
              <a:extLst>
                <a:ext uri="{FF2B5EF4-FFF2-40B4-BE49-F238E27FC236}">
                  <a16:creationId xmlns:a16="http://schemas.microsoft.com/office/drawing/2014/main" id="{ADA095F6-E326-4450-A2D6-DB2BF989B8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032" name="Rectangle 8">
              <a:extLst>
                <a:ext uri="{FF2B5EF4-FFF2-40B4-BE49-F238E27FC236}">
                  <a16:creationId xmlns:a16="http://schemas.microsoft.com/office/drawing/2014/main" id="{6B067F9A-FDF2-49EC-B4FF-CD4B90F789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090" name="Freeform 9">
              <a:extLst>
                <a:ext uri="{FF2B5EF4-FFF2-40B4-BE49-F238E27FC236}">
                  <a16:creationId xmlns:a16="http://schemas.microsoft.com/office/drawing/2014/main" id="{F1331213-D19D-49FC-8616-168A14565A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094" name="Freeform 10">
              <a:extLst>
                <a:ext uri="{FF2B5EF4-FFF2-40B4-BE49-F238E27FC236}">
                  <a16:creationId xmlns:a16="http://schemas.microsoft.com/office/drawing/2014/main" id="{2ADFE242-96FC-4A14-8C59-90CD6DE1D9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118" name="Freeform 11">
              <a:extLst>
                <a:ext uri="{FF2B5EF4-FFF2-40B4-BE49-F238E27FC236}">
                  <a16:creationId xmlns:a16="http://schemas.microsoft.com/office/drawing/2014/main" id="{6A97B7BC-40BD-494B-9C6B-AF3045559A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119" name="Freeform 12">
              <a:extLst>
                <a:ext uri="{FF2B5EF4-FFF2-40B4-BE49-F238E27FC236}">
                  <a16:creationId xmlns:a16="http://schemas.microsoft.com/office/drawing/2014/main" id="{3D7F35CF-F44C-491F-904D-A31ED83213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044" name="Freeform 13">
              <a:extLst>
                <a:ext uri="{FF2B5EF4-FFF2-40B4-BE49-F238E27FC236}">
                  <a16:creationId xmlns:a16="http://schemas.microsoft.com/office/drawing/2014/main" id="{84D9BF7E-18C2-452C-B139-4ED58D7A03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045" name="Freeform 14">
              <a:extLst>
                <a:ext uri="{FF2B5EF4-FFF2-40B4-BE49-F238E27FC236}">
                  <a16:creationId xmlns:a16="http://schemas.microsoft.com/office/drawing/2014/main" id="{700A6223-AD38-426F-A6FE-7926CAEF31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046" name="Freeform 15">
              <a:extLst>
                <a:ext uri="{FF2B5EF4-FFF2-40B4-BE49-F238E27FC236}">
                  <a16:creationId xmlns:a16="http://schemas.microsoft.com/office/drawing/2014/main" id="{D172AA94-449F-45EB-94E6-67C186C32D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047" name="Freeform 16">
              <a:extLst>
                <a:ext uri="{FF2B5EF4-FFF2-40B4-BE49-F238E27FC236}">
                  <a16:creationId xmlns:a16="http://schemas.microsoft.com/office/drawing/2014/main" id="{A7D4F697-8937-4F4C-83C5-770B3FCB82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048" name="Freeform 17">
              <a:extLst>
                <a:ext uri="{FF2B5EF4-FFF2-40B4-BE49-F238E27FC236}">
                  <a16:creationId xmlns:a16="http://schemas.microsoft.com/office/drawing/2014/main" id="{10AF1D59-5117-4D47-8414-4BB61F944B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049" name="Freeform 18">
              <a:extLst>
                <a:ext uri="{FF2B5EF4-FFF2-40B4-BE49-F238E27FC236}">
                  <a16:creationId xmlns:a16="http://schemas.microsoft.com/office/drawing/2014/main" id="{2387DC33-88B3-4718-8C94-41659EA33A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050" name="Freeform 19">
              <a:extLst>
                <a:ext uri="{FF2B5EF4-FFF2-40B4-BE49-F238E27FC236}">
                  <a16:creationId xmlns:a16="http://schemas.microsoft.com/office/drawing/2014/main" id="{D4E7EC64-4763-4F04-B2E4-E400364D72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051" name="Freeform 20">
              <a:extLst>
                <a:ext uri="{FF2B5EF4-FFF2-40B4-BE49-F238E27FC236}">
                  <a16:creationId xmlns:a16="http://schemas.microsoft.com/office/drawing/2014/main" id="{581717DF-9FD4-47CB-9579-E34DF7E875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052" name="Freeform 21">
              <a:extLst>
                <a:ext uri="{FF2B5EF4-FFF2-40B4-BE49-F238E27FC236}">
                  <a16:creationId xmlns:a16="http://schemas.microsoft.com/office/drawing/2014/main" id="{BCD8EF50-6E58-4B2D-90B6-AFF236A73B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053" name="Freeform 22">
              <a:extLst>
                <a:ext uri="{FF2B5EF4-FFF2-40B4-BE49-F238E27FC236}">
                  <a16:creationId xmlns:a16="http://schemas.microsoft.com/office/drawing/2014/main" id="{6524A268-142A-4CBF-BB8B-DC1FCBC8F7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054" name="Freeform 23">
              <a:extLst>
                <a:ext uri="{FF2B5EF4-FFF2-40B4-BE49-F238E27FC236}">
                  <a16:creationId xmlns:a16="http://schemas.microsoft.com/office/drawing/2014/main" id="{56A0E6F3-B76B-4813-B44B-56CE11A8A0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055" name="Freeform 24">
              <a:extLst>
                <a:ext uri="{FF2B5EF4-FFF2-40B4-BE49-F238E27FC236}">
                  <a16:creationId xmlns:a16="http://schemas.microsoft.com/office/drawing/2014/main" id="{A74CED8D-B902-4B76-9CC8-30A09B2FA1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056" name="Freeform 25">
              <a:extLst>
                <a:ext uri="{FF2B5EF4-FFF2-40B4-BE49-F238E27FC236}">
                  <a16:creationId xmlns:a16="http://schemas.microsoft.com/office/drawing/2014/main" id="{ED007BD7-ED56-4566-B1FF-707160024A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057" name="Freeform 26">
              <a:extLst>
                <a:ext uri="{FF2B5EF4-FFF2-40B4-BE49-F238E27FC236}">
                  <a16:creationId xmlns:a16="http://schemas.microsoft.com/office/drawing/2014/main" id="{90AD48D2-5BC8-4C80-B126-B1A201242B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058" name="Freeform 27">
              <a:extLst>
                <a:ext uri="{FF2B5EF4-FFF2-40B4-BE49-F238E27FC236}">
                  <a16:creationId xmlns:a16="http://schemas.microsoft.com/office/drawing/2014/main" id="{BE14C82F-9F35-4D61-B758-7BCE32DECB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059" name="Freeform 28">
              <a:extLst>
                <a:ext uri="{FF2B5EF4-FFF2-40B4-BE49-F238E27FC236}">
                  <a16:creationId xmlns:a16="http://schemas.microsoft.com/office/drawing/2014/main" id="{6540CE06-9028-497A-AC64-CF0ED60A74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060" name="Freeform 29">
              <a:extLst>
                <a:ext uri="{FF2B5EF4-FFF2-40B4-BE49-F238E27FC236}">
                  <a16:creationId xmlns:a16="http://schemas.microsoft.com/office/drawing/2014/main" id="{A4825B3B-52CD-4F08-BA02-6C2B0EFEDE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061" name="Freeform 30">
              <a:extLst>
                <a:ext uri="{FF2B5EF4-FFF2-40B4-BE49-F238E27FC236}">
                  <a16:creationId xmlns:a16="http://schemas.microsoft.com/office/drawing/2014/main" id="{6877A5EF-B8B8-44D3-AA57-4BBF89206D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062" name="Freeform 31">
              <a:extLst>
                <a:ext uri="{FF2B5EF4-FFF2-40B4-BE49-F238E27FC236}">
                  <a16:creationId xmlns:a16="http://schemas.microsoft.com/office/drawing/2014/main" id="{00BB365C-9180-4208-92CF-AB6A88848C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063" name="Freeform 32">
              <a:extLst>
                <a:ext uri="{FF2B5EF4-FFF2-40B4-BE49-F238E27FC236}">
                  <a16:creationId xmlns:a16="http://schemas.microsoft.com/office/drawing/2014/main" id="{8D1134D2-53A6-41D5-AC1A-5254A2FBD0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064" name="Rectangle 33">
              <a:extLst>
                <a:ext uri="{FF2B5EF4-FFF2-40B4-BE49-F238E27FC236}">
                  <a16:creationId xmlns:a16="http://schemas.microsoft.com/office/drawing/2014/main" id="{24C7FA73-07CD-479A-9B9E-DAD4D3B2BF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065" name="Freeform 34">
              <a:extLst>
                <a:ext uri="{FF2B5EF4-FFF2-40B4-BE49-F238E27FC236}">
                  <a16:creationId xmlns:a16="http://schemas.microsoft.com/office/drawing/2014/main" id="{AB24DF92-B081-4701-B58D-913261A00D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066" name="Freeform 35">
              <a:extLst>
                <a:ext uri="{FF2B5EF4-FFF2-40B4-BE49-F238E27FC236}">
                  <a16:creationId xmlns:a16="http://schemas.microsoft.com/office/drawing/2014/main" id="{AB4DF275-6B82-4AA9-A7A9-138E631E30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067" name="Freeform 36">
              <a:extLst>
                <a:ext uri="{FF2B5EF4-FFF2-40B4-BE49-F238E27FC236}">
                  <a16:creationId xmlns:a16="http://schemas.microsoft.com/office/drawing/2014/main" id="{972A3812-16AD-453E-B1E6-9F39894F79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068" name="Freeform 37">
              <a:extLst>
                <a:ext uri="{FF2B5EF4-FFF2-40B4-BE49-F238E27FC236}">
                  <a16:creationId xmlns:a16="http://schemas.microsoft.com/office/drawing/2014/main" id="{8FB6759A-BAD8-4073-86A2-6DDD73DE2A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069" name="Freeform 38">
              <a:extLst>
                <a:ext uri="{FF2B5EF4-FFF2-40B4-BE49-F238E27FC236}">
                  <a16:creationId xmlns:a16="http://schemas.microsoft.com/office/drawing/2014/main" id="{9FCCB0F4-1178-47C1-9EE2-234EA715C1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070" name="Freeform 39">
              <a:extLst>
                <a:ext uri="{FF2B5EF4-FFF2-40B4-BE49-F238E27FC236}">
                  <a16:creationId xmlns:a16="http://schemas.microsoft.com/office/drawing/2014/main" id="{CB01BF0B-7EB0-4C18-80BE-20D2EAC048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071" name="Freeform 40">
              <a:extLst>
                <a:ext uri="{FF2B5EF4-FFF2-40B4-BE49-F238E27FC236}">
                  <a16:creationId xmlns:a16="http://schemas.microsoft.com/office/drawing/2014/main" id="{3266E9DA-C937-48E0-8F98-90A467760F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072" name="Freeform 41">
              <a:extLst>
                <a:ext uri="{FF2B5EF4-FFF2-40B4-BE49-F238E27FC236}">
                  <a16:creationId xmlns:a16="http://schemas.microsoft.com/office/drawing/2014/main" id="{A8A9C00D-0425-4E68-A1DE-BCE5BD6BBD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073" name="Freeform 42">
              <a:extLst>
                <a:ext uri="{FF2B5EF4-FFF2-40B4-BE49-F238E27FC236}">
                  <a16:creationId xmlns:a16="http://schemas.microsoft.com/office/drawing/2014/main" id="{46230904-E744-4B55-84FF-826A6B737B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074" name="Freeform 43">
              <a:extLst>
                <a:ext uri="{FF2B5EF4-FFF2-40B4-BE49-F238E27FC236}">
                  <a16:creationId xmlns:a16="http://schemas.microsoft.com/office/drawing/2014/main" id="{D4291668-8AF0-4784-BC06-870768F53F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075" name="Freeform 44">
              <a:extLst>
                <a:ext uri="{FF2B5EF4-FFF2-40B4-BE49-F238E27FC236}">
                  <a16:creationId xmlns:a16="http://schemas.microsoft.com/office/drawing/2014/main" id="{D917DCBD-774B-4AAF-92AE-D18289FFC4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076" name="Rectangle 45">
              <a:extLst>
                <a:ext uri="{FF2B5EF4-FFF2-40B4-BE49-F238E27FC236}">
                  <a16:creationId xmlns:a16="http://schemas.microsoft.com/office/drawing/2014/main" id="{9E50122E-0F19-4D65-9CB2-E22C3EA84A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077" name="Freeform 46">
              <a:extLst>
                <a:ext uri="{FF2B5EF4-FFF2-40B4-BE49-F238E27FC236}">
                  <a16:creationId xmlns:a16="http://schemas.microsoft.com/office/drawing/2014/main" id="{BC28A765-6E8B-4352-BD0C-35474F70AC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078" name="Freeform 47">
              <a:extLst>
                <a:ext uri="{FF2B5EF4-FFF2-40B4-BE49-F238E27FC236}">
                  <a16:creationId xmlns:a16="http://schemas.microsoft.com/office/drawing/2014/main" id="{0AC30A17-F494-44EB-9817-1B8B255CE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079" name="Freeform 48">
              <a:extLst>
                <a:ext uri="{FF2B5EF4-FFF2-40B4-BE49-F238E27FC236}">
                  <a16:creationId xmlns:a16="http://schemas.microsoft.com/office/drawing/2014/main" id="{6088D59F-32BD-4932-9C22-9AA0FCDA74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080" name="Freeform 49">
              <a:extLst>
                <a:ext uri="{FF2B5EF4-FFF2-40B4-BE49-F238E27FC236}">
                  <a16:creationId xmlns:a16="http://schemas.microsoft.com/office/drawing/2014/main" id="{B18BBE45-5F21-47FA-B291-AC802D7155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081" name="Freeform 50">
              <a:extLst>
                <a:ext uri="{FF2B5EF4-FFF2-40B4-BE49-F238E27FC236}">
                  <a16:creationId xmlns:a16="http://schemas.microsoft.com/office/drawing/2014/main" id="{A1BD992D-1C4B-4E69-A627-A45D8958E0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082" name="Freeform 51">
              <a:extLst>
                <a:ext uri="{FF2B5EF4-FFF2-40B4-BE49-F238E27FC236}">
                  <a16:creationId xmlns:a16="http://schemas.microsoft.com/office/drawing/2014/main" id="{571C0498-7105-455E-8B0A-233F850F18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083" name="Freeform 52">
              <a:extLst>
                <a:ext uri="{FF2B5EF4-FFF2-40B4-BE49-F238E27FC236}">
                  <a16:creationId xmlns:a16="http://schemas.microsoft.com/office/drawing/2014/main" id="{F6FA78CC-C0B1-422F-B535-05580A9716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084" name="Freeform 53">
              <a:extLst>
                <a:ext uri="{FF2B5EF4-FFF2-40B4-BE49-F238E27FC236}">
                  <a16:creationId xmlns:a16="http://schemas.microsoft.com/office/drawing/2014/main" id="{49A1BACF-EE5E-46F8-8968-D4CF18BC01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085" name="Freeform 54">
              <a:extLst>
                <a:ext uri="{FF2B5EF4-FFF2-40B4-BE49-F238E27FC236}">
                  <a16:creationId xmlns:a16="http://schemas.microsoft.com/office/drawing/2014/main" id="{0AF8DFAF-8AF7-453E-AED7-89E59FBD7D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086" name="Freeform 55">
              <a:extLst>
                <a:ext uri="{FF2B5EF4-FFF2-40B4-BE49-F238E27FC236}">
                  <a16:creationId xmlns:a16="http://schemas.microsoft.com/office/drawing/2014/main" id="{F8C26D97-8DA4-4556-92E4-2AE66B365B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087" name="Freeform 56">
              <a:extLst>
                <a:ext uri="{FF2B5EF4-FFF2-40B4-BE49-F238E27FC236}">
                  <a16:creationId xmlns:a16="http://schemas.microsoft.com/office/drawing/2014/main" id="{EEF9D855-A8A7-44CC-919C-BEA327F254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088" name="Freeform 57">
              <a:extLst>
                <a:ext uri="{FF2B5EF4-FFF2-40B4-BE49-F238E27FC236}">
                  <a16:creationId xmlns:a16="http://schemas.microsoft.com/office/drawing/2014/main" id="{11F0B045-803C-4067-A182-066EEB2C4F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  <p:sp>
          <p:nvSpPr>
            <p:cNvPr id="1089" name="Freeform 58">
              <a:extLst>
                <a:ext uri="{FF2B5EF4-FFF2-40B4-BE49-F238E27FC236}">
                  <a16:creationId xmlns:a16="http://schemas.microsoft.com/office/drawing/2014/main" id="{3C1FCACB-EFEF-4B54-99A6-E327A637C2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p14="http://schemas.microsoft.com/office/powerpoint/2010/main" xmlns:a14="http://schemas.microsoft.com/office/drawing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AR" dirty="0"/>
            </a:p>
          </p:txBody>
        </p:sp>
      </p:grpSp>
      <p:grpSp>
        <p:nvGrpSpPr>
          <p:cNvPr id="1091" name="Group 1090">
            <a:extLst>
              <a:ext uri="{FF2B5EF4-FFF2-40B4-BE49-F238E27FC236}">
                <a16:creationId xmlns:a16="http://schemas.microsoft.com/office/drawing/2014/main" id="{316DCFC9-6877-407C-8170-608FCB8E35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1"/>
            <a:ext cx="12192003" cy="6858001"/>
            <a:chOff x="0" y="-1"/>
            <a:chExt cx="12192003" cy="6858001"/>
          </a:xfrm>
        </p:grpSpPr>
        <p:sp useBgFill="1">
          <p:nvSpPr>
            <p:cNvPr id="1092" name="Rectangle 1091">
              <a:extLst>
                <a:ext uri="{FF2B5EF4-FFF2-40B4-BE49-F238E27FC236}">
                  <a16:creationId xmlns:a16="http://schemas.microsoft.com/office/drawing/2014/main" id="{F7D8B73A-1349-4BA6-8F85-03A21ED56E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-1"/>
              <a:ext cx="12192000" cy="6858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093" name="Picture 2">
              <a:extLst>
                <a:ext uri="{FF2B5EF4-FFF2-40B4-BE49-F238E27FC236}">
                  <a16:creationId xmlns:a16="http://schemas.microsoft.com/office/drawing/2014/main" id="{969ADA7C-B6B2-4FD7-AA5E-CC52AAE8CD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 noChangeArrowheads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3">
              <a:alphaModFix amt="30000"/>
              <a:duotone>
                <a:prstClr val="black"/>
                <a:schemeClr val="tx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1"/>
              <a:ext cx="12192003" cy="6858001"/>
            </a:xfrm>
            <a:prstGeom prst="rect">
              <a:avLst/>
            </a:prstGeom>
            <a:noFill/>
            <a:extLst>
              <a:ext uri="{909E8E84-426E-40dd-AFC4-6F175D3DCCD1}">
                <a14:hiddenFill xmlns:p14="http://schemas.microsoft.com/office/powerpoint/2010/main" xmlns:a14="http://schemas.microsoft.com/office/drawing/2010/main" xmlns:a16="http://schemas.microsoft.com/office/drawing/2014/main" xmlns="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028" name="Picture 4" descr="427.600+ Actividad Al Aire Libre Ilustraciones de Stock, gráficos  vectoriales libres de derechos y clip art - iStock | Parque, Música, Agua">
            <a:extLst>
              <a:ext uri="{FF2B5EF4-FFF2-40B4-BE49-F238E27FC236}">
                <a16:creationId xmlns:a16="http://schemas.microsoft.com/office/drawing/2014/main" id="{5203AB1B-2CFD-CBA1-ECEF-1FA8504492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274" b="6916"/>
          <a:stretch/>
        </p:blipFill>
        <p:spPr bwMode="auto">
          <a:xfrm>
            <a:off x="25043" y="-11897"/>
            <a:ext cx="12188389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95" name="Group 1094">
            <a:extLst>
              <a:ext uri="{FF2B5EF4-FFF2-40B4-BE49-F238E27FC236}">
                <a16:creationId xmlns:a16="http://schemas.microsoft.com/office/drawing/2014/main" id="{89353FE7-0D03-4AD2-8B8A-60A06F6BDA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5895" y="2235200"/>
            <a:ext cx="10982062" cy="2396067"/>
            <a:chOff x="605895" y="2235200"/>
            <a:chExt cx="10982062" cy="2396067"/>
          </a:xfrm>
        </p:grpSpPr>
        <p:sp>
          <p:nvSpPr>
            <p:cNvPr id="1096" name="Round Diagonal Corner Rectangle 7">
              <a:extLst>
                <a:ext uri="{FF2B5EF4-FFF2-40B4-BE49-F238E27FC236}">
                  <a16:creationId xmlns:a16="http://schemas.microsoft.com/office/drawing/2014/main" id="{0C7A0320-FBCC-4F40-AF6E-CE65FFB3DA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82333" y="2235200"/>
              <a:ext cx="7027334" cy="2396067"/>
            </a:xfrm>
            <a:prstGeom prst="round2DiagRect">
              <a:avLst>
                <a:gd name="adj1" fmla="val 9246"/>
                <a:gd name="adj2" fmla="val 0"/>
              </a:avLst>
            </a:prstGeom>
            <a:solidFill>
              <a:schemeClr val="bg1">
                <a:alpha val="80000"/>
              </a:schemeClr>
            </a:solidFill>
            <a:ln w="19050" cap="sq">
              <a:solidFill>
                <a:schemeClr val="tx2">
                  <a:alpha val="60000"/>
                </a:schemeClr>
              </a:solidFill>
              <a:miter lim="800000"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097" name="Group 1096">
              <a:extLst>
                <a:ext uri="{FF2B5EF4-FFF2-40B4-BE49-F238E27FC236}">
                  <a16:creationId xmlns:a16="http://schemas.microsoft.com/office/drawing/2014/main" id="{550A26E4-02C9-4F83-A334-0920B8CCF2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605895" y="2900097"/>
              <a:ext cx="10982062" cy="1211524"/>
              <a:chOff x="605895" y="2900097"/>
              <a:chExt cx="10982062" cy="1211524"/>
            </a:xfrm>
          </p:grpSpPr>
          <p:sp>
            <p:nvSpPr>
              <p:cNvPr id="1098" name="Freeform 32">
                <a:extLst>
                  <a:ext uri="{FF2B5EF4-FFF2-40B4-BE49-F238E27FC236}">
                    <a16:creationId xmlns:a16="http://schemas.microsoft.com/office/drawing/2014/main" id="{06617CD6-4185-402B-8E23-BC52780534A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 flipV="1">
                <a:off x="9653587" y="3379784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es-AR" dirty="0"/>
              </a:p>
            </p:txBody>
          </p:sp>
          <p:sp>
            <p:nvSpPr>
              <p:cNvPr id="1099" name="Freeform 33">
                <a:extLst>
                  <a:ext uri="{FF2B5EF4-FFF2-40B4-BE49-F238E27FC236}">
                    <a16:creationId xmlns:a16="http://schemas.microsoft.com/office/drawing/2014/main" id="{2C305CC9-3511-47F4-BF11-BC635C30C91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 flipV="1">
                <a:off x="10078244" y="3310728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es-AR" dirty="0"/>
              </a:p>
            </p:txBody>
          </p:sp>
          <p:sp>
            <p:nvSpPr>
              <p:cNvPr id="1100" name="Freeform 34">
                <a:extLst>
                  <a:ext uri="{FF2B5EF4-FFF2-40B4-BE49-F238E27FC236}">
                    <a16:creationId xmlns:a16="http://schemas.microsoft.com/office/drawing/2014/main" id="{5C70C5D1-31E4-48B9-AEB6-6460A2B81F2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 flipV="1">
                <a:off x="11146631" y="3574253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es-AR" dirty="0"/>
              </a:p>
            </p:txBody>
          </p:sp>
          <p:sp>
            <p:nvSpPr>
              <p:cNvPr id="1101" name="Freeform 37">
                <a:extLst>
                  <a:ext uri="{FF2B5EF4-FFF2-40B4-BE49-F238E27FC236}">
                    <a16:creationId xmlns:a16="http://schemas.microsoft.com/office/drawing/2014/main" id="{1F033CE1-D380-43F1-81EC-97B6C86F393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 flipV="1">
                <a:off x="10230644" y="3034502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es-AR" dirty="0"/>
              </a:p>
            </p:txBody>
          </p:sp>
          <p:sp>
            <p:nvSpPr>
              <p:cNvPr id="1102" name="Freeform 35">
                <a:extLst>
                  <a:ext uri="{FF2B5EF4-FFF2-40B4-BE49-F238E27FC236}">
                    <a16:creationId xmlns:a16="http://schemas.microsoft.com/office/drawing/2014/main" id="{6997F95D-DC27-48A3-850A-2308C3C0808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10034587" y="256275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es-AR" dirty="0"/>
              </a:p>
            </p:txBody>
          </p:sp>
          <p:sp>
            <p:nvSpPr>
              <p:cNvPr id="1103" name="Freeform 36">
                <a:extLst>
                  <a:ext uri="{FF2B5EF4-FFF2-40B4-BE49-F238E27FC236}">
                    <a16:creationId xmlns:a16="http://schemas.microsoft.com/office/drawing/2014/main" id="{569AE469-76B7-4FFE-B68B-0D7A77413F2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10747375" y="3232679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es-AR" dirty="0"/>
              </a:p>
            </p:txBody>
          </p:sp>
          <p:sp>
            <p:nvSpPr>
              <p:cNvPr id="1104" name="Freeform 38">
                <a:extLst>
                  <a:ext uri="{FF2B5EF4-FFF2-40B4-BE49-F238E27FC236}">
                    <a16:creationId xmlns:a16="http://schemas.microsoft.com/office/drawing/2014/main" id="{DD99CF64-0E82-4D1A-BD2A-08942182F42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11399044" y="3095360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es-AR" dirty="0"/>
              </a:p>
            </p:txBody>
          </p:sp>
          <p:sp>
            <p:nvSpPr>
              <p:cNvPr id="1105" name="Freeform 39">
                <a:extLst>
                  <a:ext uri="{FF2B5EF4-FFF2-40B4-BE49-F238E27FC236}">
                    <a16:creationId xmlns:a16="http://schemas.microsoft.com/office/drawing/2014/main" id="{98C12D33-1747-4B24-89ED-F441AE4A0C1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10353675" y="2153178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es-AR" dirty="0"/>
              </a:p>
            </p:txBody>
          </p:sp>
          <p:sp>
            <p:nvSpPr>
              <p:cNvPr id="1106" name="Freeform 40">
                <a:extLst>
                  <a:ext uri="{FF2B5EF4-FFF2-40B4-BE49-F238E27FC236}">
                    <a16:creationId xmlns:a16="http://schemas.microsoft.com/office/drawing/2014/main" id="{A60200CC-BAEC-4310-8C9B-F7BB783E982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9848850" y="330887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es-AR" dirty="0"/>
              </a:p>
            </p:txBody>
          </p:sp>
          <p:sp>
            <p:nvSpPr>
              <p:cNvPr id="1107" name="Rectangle 41">
                <a:extLst>
                  <a:ext uri="{FF2B5EF4-FFF2-40B4-BE49-F238E27FC236}">
                    <a16:creationId xmlns:a16="http://schemas.microsoft.com/office/drawing/2014/main" id="{2A7F40BF-B0BE-4B09-87EE-F56632B7EDB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9721056" y="3284272"/>
                <a:ext cx="23813" cy="252413"/>
              </a:xfrm>
              <a:prstGeom prst="rect">
                <a:avLst/>
              </a:pr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es-AR" dirty="0"/>
              </a:p>
            </p:txBody>
          </p:sp>
          <p:sp>
            <p:nvSpPr>
              <p:cNvPr id="1108" name="Freeform 32">
                <a:extLst>
                  <a:ext uri="{FF2B5EF4-FFF2-40B4-BE49-F238E27FC236}">
                    <a16:creationId xmlns:a16="http://schemas.microsoft.com/office/drawing/2014/main" id="{353978AF-8FB9-4A61-A2EA-1995A14F395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6200000" flipH="1" flipV="1">
                <a:off x="2122751" y="3532184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es-AR" dirty="0"/>
              </a:p>
            </p:txBody>
          </p:sp>
          <p:sp>
            <p:nvSpPr>
              <p:cNvPr id="1109" name="Freeform 33">
                <a:extLst>
                  <a:ext uri="{FF2B5EF4-FFF2-40B4-BE49-F238E27FC236}">
                    <a16:creationId xmlns:a16="http://schemas.microsoft.com/office/drawing/2014/main" id="{B20F89C3-4BAD-42AA-8D31-6F6DF17FE93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6200000" flipH="1" flipV="1">
                <a:off x="1958445" y="3463128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es-AR" dirty="0"/>
              </a:p>
            </p:txBody>
          </p:sp>
          <p:sp>
            <p:nvSpPr>
              <p:cNvPr id="1110" name="Freeform 34">
                <a:extLst>
                  <a:ext uri="{FF2B5EF4-FFF2-40B4-BE49-F238E27FC236}">
                    <a16:creationId xmlns:a16="http://schemas.microsoft.com/office/drawing/2014/main" id="{A60FE276-3FF2-4622-BF99-D4E4B249E5B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6200000" flipH="1" flipV="1">
                <a:off x="858308" y="3726653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es-AR" dirty="0"/>
              </a:p>
            </p:txBody>
          </p:sp>
          <p:sp>
            <p:nvSpPr>
              <p:cNvPr id="1111" name="Freeform 37">
                <a:extLst>
                  <a:ext uri="{FF2B5EF4-FFF2-40B4-BE49-F238E27FC236}">
                    <a16:creationId xmlns:a16="http://schemas.microsoft.com/office/drawing/2014/main" id="{B05A0D3F-808B-48D6-A821-1FE9E86E8CB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6200000" flipH="1" flipV="1">
                <a:off x="1658407" y="3186902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es-AR" dirty="0"/>
              </a:p>
            </p:txBody>
          </p:sp>
          <p:sp>
            <p:nvSpPr>
              <p:cNvPr id="1112" name="Freeform 35">
                <a:extLst>
                  <a:ext uri="{FF2B5EF4-FFF2-40B4-BE49-F238E27FC236}">
                    <a16:creationId xmlns:a16="http://schemas.microsoft.com/office/drawing/2014/main" id="{69F7D438-BAA0-4DAD-9BC5-198B677A75A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6200000" flipH="1">
                <a:off x="1860814" y="271515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es-AR" dirty="0"/>
              </a:p>
            </p:txBody>
          </p:sp>
          <p:sp>
            <p:nvSpPr>
              <p:cNvPr id="1113" name="Freeform 36">
                <a:extLst>
                  <a:ext uri="{FF2B5EF4-FFF2-40B4-BE49-F238E27FC236}">
                    <a16:creationId xmlns:a16="http://schemas.microsoft.com/office/drawing/2014/main" id="{EC63B186-43B8-4552-AFDB-A544240A7C5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6200000" flipH="1">
                <a:off x="1289314" y="3385079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es-AR" dirty="0"/>
              </a:p>
            </p:txBody>
          </p:sp>
          <p:sp>
            <p:nvSpPr>
              <p:cNvPr id="1114" name="Freeform 38">
                <a:extLst>
                  <a:ext uri="{FF2B5EF4-FFF2-40B4-BE49-F238E27FC236}">
                    <a16:creationId xmlns:a16="http://schemas.microsoft.com/office/drawing/2014/main" id="{8542E82D-01AD-4BD8-8C5F-A6CDAD039B0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6200000" flipH="1">
                <a:off x="605895" y="3247760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es-AR" dirty="0"/>
              </a:p>
            </p:txBody>
          </p:sp>
          <p:sp>
            <p:nvSpPr>
              <p:cNvPr id="1115" name="Freeform 39">
                <a:extLst>
                  <a:ext uri="{FF2B5EF4-FFF2-40B4-BE49-F238E27FC236}">
                    <a16:creationId xmlns:a16="http://schemas.microsoft.com/office/drawing/2014/main" id="{6285CF32-2BD3-47D0-9A6C-3EE7FD63971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6200000" flipH="1">
                <a:off x="1532202" y="2305578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es-AR" dirty="0"/>
              </a:p>
            </p:txBody>
          </p:sp>
          <p:sp>
            <p:nvSpPr>
              <p:cNvPr id="1116" name="Freeform 40">
                <a:extLst>
                  <a:ext uri="{FF2B5EF4-FFF2-40B4-BE49-F238E27FC236}">
                    <a16:creationId xmlns:a16="http://schemas.microsoft.com/office/drawing/2014/main" id="{FA36D129-7B33-4379-B9EE-5624B957669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6200000" flipH="1">
                <a:off x="2154501" y="346127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es-AR" dirty="0"/>
              </a:p>
            </p:txBody>
          </p:sp>
          <p:sp>
            <p:nvSpPr>
              <p:cNvPr id="1117" name="Rectangle 41">
                <a:extLst>
                  <a:ext uri="{FF2B5EF4-FFF2-40B4-BE49-F238E27FC236}">
                    <a16:creationId xmlns:a16="http://schemas.microsoft.com/office/drawing/2014/main" id="{0229A187-4E69-4262-B001-C5F0B55225F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6200000" flipH="1">
                <a:off x="2448983" y="3436672"/>
                <a:ext cx="23813" cy="252413"/>
              </a:xfrm>
              <a:prstGeom prst="rect">
                <a:avLst/>
              </a:pr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es-AR" dirty="0"/>
              </a:p>
            </p:txBody>
          </p:sp>
        </p:grp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044E923F-46D9-5BF7-2D8A-1B1AD06FB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0" y="2328334"/>
            <a:ext cx="6858000" cy="136789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2300" dirty="0"/>
              <a:t>2 - Participar en actividades al  aire libre que implique el buen uso del tiempo.</a:t>
            </a:r>
            <a:br>
              <a:rPr lang="en-US" sz="2300" dirty="0"/>
            </a:br>
            <a:br>
              <a:rPr lang="en-US" sz="2300" dirty="0"/>
            </a:br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41571201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4851B7-D043-05AF-034E-C7D7F0D21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>
                <a:solidFill>
                  <a:srgbClr val="C00000"/>
                </a:solidFill>
              </a:rPr>
              <a:t>3-Dar el ejemplo por parte de los adultos</a:t>
            </a:r>
            <a:endParaRPr lang="es-AR" dirty="0">
              <a:solidFill>
                <a:srgbClr val="C00000"/>
              </a:solidFill>
            </a:endParaRPr>
          </a:p>
        </p:txBody>
      </p:sp>
      <p:pic>
        <p:nvPicPr>
          <p:cNvPr id="2052" name="Picture 4" descr="Madre Enseñando A Sus Hijos Ilustración PNG ,dibujos Escribir, Estudiar,  Enseñar PNG y Vector para Descargar Gratis | Pngtree">
            <a:extLst>
              <a:ext uri="{FF2B5EF4-FFF2-40B4-BE49-F238E27FC236}">
                <a16:creationId xmlns:a16="http://schemas.microsoft.com/office/drawing/2014/main" id="{BB959547-19CF-8A20-5C48-1EC302CF46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1265" y="1757515"/>
            <a:ext cx="7696200" cy="5100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82724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C958A5-C651-6118-B637-9689C2EAB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H="1">
            <a:off x="1342102" y="4262281"/>
            <a:ext cx="8096862" cy="1578080"/>
          </a:xfrm>
        </p:spPr>
        <p:txBody>
          <a:bodyPr>
            <a:normAutofit/>
          </a:bodyPr>
          <a:lstStyle/>
          <a:p>
            <a:pPr algn="ctr"/>
            <a:r>
              <a:rPr lang="es-MX" dirty="0">
                <a:solidFill>
                  <a:schemeClr val="tx1">
                    <a:lumMod val="95000"/>
                    <a:lumOff val="5000"/>
                  </a:schemeClr>
                </a:solidFill>
                <a:highlight>
                  <a:srgbClr val="FFFF00"/>
                </a:highlight>
              </a:rPr>
              <a:t>4-</a:t>
            </a:r>
            <a:r>
              <a:rPr lang="es-MX" dirty="0">
                <a:solidFill>
                  <a:srgbClr val="FFC000"/>
                </a:solidFill>
              </a:rPr>
              <a:t>Utilizar aplicaciones educativas  de manera moderada.</a:t>
            </a:r>
            <a:br>
              <a:rPr lang="es-MX" dirty="0">
                <a:solidFill>
                  <a:srgbClr val="FFC000"/>
                </a:solidFill>
              </a:rPr>
            </a:br>
            <a:endParaRPr lang="es-AR" dirty="0">
              <a:solidFill>
                <a:srgbClr val="FFC000"/>
              </a:solidFill>
            </a:endParaRPr>
          </a:p>
        </p:txBody>
      </p:sp>
      <p:pic>
        <p:nvPicPr>
          <p:cNvPr id="3082" name="Picture 10" descr="El uso de las apps educativas en el entorno escolar | CALIDAD EN GESTIÓN DE  PROYECTOS">
            <a:extLst>
              <a:ext uri="{FF2B5EF4-FFF2-40B4-BE49-F238E27FC236}">
                <a16:creationId xmlns:a16="http://schemas.microsoft.com/office/drawing/2014/main" id="{C6FD52F7-8DBF-D5C0-507A-82E3D5D4E5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5691" y="0"/>
            <a:ext cx="5159477" cy="4016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88869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o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o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o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219</TotalTime>
  <Words>63</Words>
  <Application>Microsoft Office PowerPoint</Application>
  <PresentationFormat>Panorámica</PresentationFormat>
  <Paragraphs>52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8" baseType="lpstr">
      <vt:lpstr>Arial</vt:lpstr>
      <vt:lpstr>Tw Cen MT</vt:lpstr>
      <vt:lpstr>Circuito</vt:lpstr>
      <vt:lpstr>Como dejar las pantallas</vt:lpstr>
      <vt:lpstr>  </vt:lpstr>
      <vt:lpstr>2 - Participar en actividades al  aire libre que implique el buen uso del tiempo.  </vt:lpstr>
      <vt:lpstr>3-Dar el ejemplo por parte de los adultos</vt:lpstr>
      <vt:lpstr>4-Utilizar aplicaciones educativas  de manera moderada.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Sanchez, Daniel [AR]</dc:creator>
  <cp:lastModifiedBy>Sanchez, Daniel [AR]</cp:lastModifiedBy>
  <cp:revision>3</cp:revision>
  <dcterms:created xsi:type="dcterms:W3CDTF">2024-09-14T16:31:19Z</dcterms:created>
  <dcterms:modified xsi:type="dcterms:W3CDTF">2024-09-14T22:43:18Z</dcterms:modified>
</cp:coreProperties>
</file>