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26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5093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7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330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384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2176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991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2913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4881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582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532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550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580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7081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381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7490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CB96-6214-415C-AB79-C03A5204600C}" type="datetimeFigureOut">
              <a:rPr lang="es-AR" smtClean="0"/>
              <a:t>14/9/2024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3627B1-401D-401A-BFBD-B1336C77899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2670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a semblanza de San Martín - Diario Río Negro">
            <a:extLst>
              <a:ext uri="{FF2B5EF4-FFF2-40B4-BE49-F238E27FC236}">
                <a16:creationId xmlns:a16="http://schemas.microsoft.com/office/drawing/2014/main" id="{6E12B0C4-A7C1-5CD5-B3E5-DCA1C1C7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34600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55FC4A-D9AE-4593-6328-9C94A70B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bg2">
                    <a:lumMod val="75000"/>
                  </a:schemeClr>
                </a:solidFill>
              </a:rPr>
              <a:t>RU</a:t>
            </a:r>
            <a:r>
              <a:rPr lang="es-MX" sz="4000" dirty="0">
                <a:solidFill>
                  <a:schemeClr val="bg1">
                    <a:lumMod val="95000"/>
                  </a:schemeClr>
                </a:solidFill>
              </a:rPr>
              <a:t>TA SA</a:t>
            </a:r>
            <a:r>
              <a:rPr lang="es-MX" sz="4000" dirty="0">
                <a:solidFill>
                  <a:srgbClr val="FFFF00"/>
                </a:solidFill>
              </a:rPr>
              <a:t>NMARTINI</a:t>
            </a:r>
            <a:r>
              <a:rPr lang="es-MX" sz="4000" dirty="0">
                <a:solidFill>
                  <a:schemeClr val="bg1">
                    <a:lumMod val="95000"/>
                  </a:schemeClr>
                </a:solidFill>
              </a:rPr>
              <a:t>ANA </a:t>
            </a:r>
            <a:r>
              <a:rPr lang="es-MX" sz="4000" dirty="0">
                <a:solidFill>
                  <a:schemeClr val="bg2">
                    <a:lumMod val="75000"/>
                  </a:schemeClr>
                </a:solidFill>
              </a:rPr>
              <a:t>– VIAJE A MEN</a:t>
            </a:r>
            <a:r>
              <a:rPr lang="es-MX" sz="4000" dirty="0">
                <a:solidFill>
                  <a:schemeClr val="bg1">
                    <a:lumMod val="95000"/>
                  </a:schemeClr>
                </a:solidFill>
              </a:rPr>
              <a:t>DOZA </a:t>
            </a:r>
            <a:r>
              <a:rPr lang="es-MX" sz="4000" dirty="0">
                <a:solidFill>
                  <a:srgbClr val="FFFF00"/>
                </a:solidFill>
              </a:rPr>
              <a:t>CON MIS </a:t>
            </a:r>
            <a:r>
              <a:rPr lang="es-MX" sz="4000" dirty="0">
                <a:solidFill>
                  <a:schemeClr val="bg1">
                    <a:lumMod val="95000"/>
                  </a:schemeClr>
                </a:solidFill>
              </a:rPr>
              <a:t>CO</a:t>
            </a:r>
            <a:r>
              <a:rPr lang="es-MX" sz="4000" dirty="0">
                <a:solidFill>
                  <a:schemeClr val="bg2">
                    <a:lumMod val="75000"/>
                  </a:schemeClr>
                </a:solidFill>
              </a:rPr>
              <a:t>MPAÑEROS</a:t>
            </a:r>
            <a:endParaRPr lang="es-A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A7AFA5-ACAD-6D55-79AA-6A6EC1117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San Martin </a:t>
            </a:r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del p</a:t>
            </a:r>
            <a:r>
              <a:rPr lang="es-MX" dirty="0">
                <a:solidFill>
                  <a:srgbClr val="FFFF00"/>
                </a:solidFill>
              </a:rPr>
              <a:t>rin</a:t>
            </a:r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cip</a:t>
            </a:r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io al fin</a:t>
            </a:r>
            <a:r>
              <a:rPr lang="es-MX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es-A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97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98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99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0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1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2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3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4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5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6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7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08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110" name="Group 2109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111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12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13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14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15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16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17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18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19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20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21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22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124" name="Rectangle 2123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2126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 useBgFill="1">
        <p:nvSpPr>
          <p:cNvPr id="2128" name="Rectangle 2127">
            <a:extLst>
              <a:ext uri="{FF2B5EF4-FFF2-40B4-BE49-F238E27FC236}">
                <a16:creationId xmlns:a16="http://schemas.microsoft.com/office/drawing/2014/main" id="{B8B04C4B-AC68-4DAC-B6E9-4BA106EEA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Rectangle 2129">
            <a:extLst>
              <a:ext uri="{FF2B5EF4-FFF2-40B4-BE49-F238E27FC236}">
                <a16:creationId xmlns:a16="http://schemas.microsoft.com/office/drawing/2014/main" id="{83B8F510-7BD8-444A-82C8-5DA7E5E2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rgbClr val="626241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9C6508-22B2-B571-9DC7-E10C4095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13" y="804295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EFFFF"/>
                </a:solidFill>
              </a:rPr>
              <a:t>Fue una experiencia muy linda porque conocimos lugares reales en los que estuvo San Martín.</a:t>
            </a:r>
            <a:br>
              <a:rPr lang="en-US" sz="2500">
                <a:solidFill>
                  <a:srgbClr val="FEFFFF"/>
                </a:solidFill>
              </a:rPr>
            </a:br>
            <a:r>
              <a:rPr lang="en-US" sz="2500">
                <a:solidFill>
                  <a:srgbClr val="FEFFFF"/>
                </a:solidFill>
              </a:rPr>
              <a:t>Estuvimos donde vivió, el lugar donde organizó a sus hombres para las guerras libertadoras, vimos las armas que usó y muchas cosas más muy interesantes.</a:t>
            </a:r>
            <a:br>
              <a:rPr lang="en-US" sz="2500">
                <a:solidFill>
                  <a:srgbClr val="FEFFFF"/>
                </a:solidFill>
              </a:rPr>
            </a:br>
            <a:r>
              <a:rPr lang="en-US" sz="2500">
                <a:solidFill>
                  <a:srgbClr val="FEFFFF"/>
                </a:solidFill>
              </a:rPr>
              <a:t>¡¡¡Aprendimos y nos divertimos!!!  </a:t>
            </a:r>
          </a:p>
        </p:txBody>
      </p:sp>
      <p:pic>
        <p:nvPicPr>
          <p:cNvPr id="2050" name="Picture 2" descr="Vida y obra de José de San Martín, el gran Libertador de América | Nota al  Pie | Noticias en contexto">
            <a:extLst>
              <a:ext uri="{FF2B5EF4-FFF2-40B4-BE49-F238E27FC236}">
                <a16:creationId xmlns:a16="http://schemas.microsoft.com/office/drawing/2014/main" id="{471AD9BA-6906-25FC-76BF-10DCF43D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0" r="12206" b="-1"/>
          <a:stretch/>
        </p:blipFill>
        <p:spPr bwMode="auto">
          <a:xfrm>
            <a:off x="6111242" y="10"/>
            <a:ext cx="60807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2" name="Freeform 27">
            <a:extLst>
              <a:ext uri="{FF2B5EF4-FFF2-40B4-BE49-F238E27FC236}">
                <a16:creationId xmlns:a16="http://schemas.microsoft.com/office/drawing/2014/main" id="{760B9607-D73D-493B-848E-23B932717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68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Espiral</vt:lpstr>
      <vt:lpstr>RUTA SANMARTINIANA – VIAJE A MENDOZA CON MIS COMPAÑEROS</vt:lpstr>
      <vt:lpstr>Fue una experiencia muy linda porque conocimos lugares reales en los que estuvo San Martín. Estuvimos donde vivió, el lugar donde organizó a sus hombres para las guerras libertadoras, vimos las armas que usó y muchas cosas más muy interesantes. ¡¡¡Aprendimos y nos divertimos!!!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Sanchez, Daniel [AR]</dc:creator>
  <cp:lastModifiedBy>Sanchez, Daniel [AR]</cp:lastModifiedBy>
  <cp:revision>2</cp:revision>
  <dcterms:created xsi:type="dcterms:W3CDTF">2024-09-14T22:59:03Z</dcterms:created>
  <dcterms:modified xsi:type="dcterms:W3CDTF">2024-09-15T00:02:40Z</dcterms:modified>
</cp:coreProperties>
</file>