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8645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6449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010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984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112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2780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643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410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3118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5783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706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2F4C8-063E-493D-A7FB-C1BEBDCAFDB5}" type="datetimeFigureOut">
              <a:rPr lang="es-AR" smtClean="0"/>
              <a:t>13/09/2024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81E50-BCB5-4EAF-A5DB-B5B3BA0C837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457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Trabajo Práctico de Tecnología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Tema: Análisis de productos</a:t>
            </a:r>
          </a:p>
          <a:p>
            <a:pPr marL="0" indent="0" algn="ctr">
              <a:buNone/>
            </a:pPr>
            <a:r>
              <a:rPr lang="es-AR" dirty="0" smtClean="0"/>
              <a:t>Alumna: Abril Quiroga</a:t>
            </a:r>
          </a:p>
          <a:p>
            <a:pPr marL="0" indent="0" algn="ctr">
              <a:buNone/>
            </a:pPr>
            <a:r>
              <a:rPr lang="es-AR" dirty="0" smtClean="0"/>
              <a:t>Profesora: Marisol </a:t>
            </a:r>
            <a:r>
              <a:rPr lang="es-AR" dirty="0" smtClean="0"/>
              <a:t>Nieva</a:t>
            </a:r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Grado: Sexto B</a:t>
            </a:r>
          </a:p>
          <a:p>
            <a:pPr marL="0" indent="0" algn="ctr">
              <a:buNone/>
            </a:pPr>
            <a:r>
              <a:rPr lang="es-AR" dirty="0" smtClean="0"/>
              <a:t>Colegio Santa Rosa de Lima</a:t>
            </a:r>
          </a:p>
          <a:p>
            <a:pPr marL="0" indent="0" algn="ctr">
              <a:buNone/>
            </a:pPr>
            <a:r>
              <a:rPr lang="es-AR" dirty="0" smtClean="0"/>
              <a:t>Año: 2024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48547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9701"/>
            <a:ext cx="10515600" cy="1244600"/>
          </a:xfrm>
        </p:spPr>
        <p:txBody>
          <a:bodyPr/>
          <a:lstStyle/>
          <a:p>
            <a:pPr algn="ctr"/>
            <a:r>
              <a:rPr lang="es-AR" dirty="0" smtClean="0"/>
              <a:t>LAPICERA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43100"/>
            <a:ext cx="11201400" cy="5511800"/>
          </a:xfrm>
        </p:spPr>
        <p:txBody>
          <a:bodyPr/>
          <a:lstStyle/>
          <a:p>
            <a:r>
              <a:rPr lang="es-AR" dirty="0" smtClean="0"/>
              <a:t>Análisis morfológico: Cilíndrico</a:t>
            </a:r>
          </a:p>
          <a:p>
            <a:r>
              <a:rPr lang="es-AR" dirty="0" smtClean="0"/>
              <a:t>Análisis estructural: Punta, tinta, cilindro y capuchón</a:t>
            </a:r>
          </a:p>
          <a:p>
            <a:r>
              <a:rPr lang="es-AR" dirty="0" smtClean="0"/>
              <a:t>Análisis funcional: Escribir, trazar, dibujar y pintar</a:t>
            </a:r>
          </a:p>
          <a:p>
            <a:r>
              <a:rPr lang="es-AR" dirty="0" smtClean="0"/>
              <a:t>Análisis comparativo: </a:t>
            </a:r>
            <a:r>
              <a:rPr lang="es-AR" dirty="0" smtClean="0"/>
              <a:t>Marcador</a:t>
            </a:r>
            <a:r>
              <a:rPr lang="es-AR" dirty="0" smtClean="0"/>
              <a:t>, fibra y </a:t>
            </a:r>
            <a:r>
              <a:rPr lang="es-AR" dirty="0" smtClean="0"/>
              <a:t>lápiz                     </a:t>
            </a:r>
            <a:endParaRPr lang="es-AR" dirty="0" smtClean="0"/>
          </a:p>
          <a:p>
            <a:r>
              <a:rPr lang="es-AR" dirty="0" smtClean="0"/>
              <a:t>Análisis Económico: </a:t>
            </a:r>
            <a:r>
              <a:rPr lang="es-AR" dirty="0" smtClean="0"/>
              <a:t>27</a:t>
            </a:r>
            <a:r>
              <a:rPr lang="es-AR" dirty="0" smtClean="0"/>
              <a:t>00 </a:t>
            </a:r>
            <a:r>
              <a:rPr lang="es-AR" dirty="0" smtClean="0"/>
              <a:t>pesos</a:t>
            </a:r>
          </a:p>
          <a:p>
            <a:r>
              <a:rPr lang="es-AR" dirty="0" smtClean="0"/>
              <a:t>Funcionamiento: Sacar el capuchón y comenzar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401" y="175419"/>
            <a:ext cx="2582862" cy="241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5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Goma de borrar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0200" y="1825625"/>
            <a:ext cx="11023600" cy="4351338"/>
          </a:xfrm>
        </p:spPr>
        <p:txBody>
          <a:bodyPr/>
          <a:lstStyle/>
          <a:p>
            <a:r>
              <a:rPr lang="es-AR" dirty="0" smtClean="0"/>
              <a:t>Análisis </a:t>
            </a:r>
            <a:r>
              <a:rPr lang="es-AR" dirty="0" smtClean="0"/>
              <a:t>morfológico: Rectangular</a:t>
            </a:r>
          </a:p>
          <a:p>
            <a:r>
              <a:rPr lang="es-AR" dirty="0" smtClean="0"/>
              <a:t>Análisis </a:t>
            </a:r>
            <a:r>
              <a:rPr lang="es-AR" dirty="0" smtClean="0"/>
              <a:t>estructural</a:t>
            </a:r>
            <a:r>
              <a:rPr lang="es-AR" dirty="0" smtClean="0"/>
              <a:t>: Caucho, plástico y papel                       </a:t>
            </a:r>
          </a:p>
          <a:p>
            <a:r>
              <a:rPr lang="es-AR" dirty="0" smtClean="0"/>
              <a:t>Análisis funcional: Borrar</a:t>
            </a:r>
          </a:p>
          <a:p>
            <a:r>
              <a:rPr lang="es-AR" dirty="0" smtClean="0"/>
              <a:t>Análisis comparativo: Corrector</a:t>
            </a:r>
          </a:p>
          <a:p>
            <a:r>
              <a:rPr lang="es-AR" dirty="0" smtClean="0"/>
              <a:t>Análisis económico: 480 pesos</a:t>
            </a:r>
          </a:p>
          <a:p>
            <a:r>
              <a:rPr lang="es-AR" dirty="0" smtClean="0"/>
              <a:t>Funcionamiento: Comenzar a borrar una vez que se</a:t>
            </a:r>
          </a:p>
          <a:p>
            <a:pPr marL="0" indent="0">
              <a:buNone/>
            </a:pPr>
            <a:r>
              <a:rPr lang="es-AR" dirty="0" smtClean="0"/>
              <a:t> haya quitado el papel que lo envuelve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3800" y="983456"/>
            <a:ext cx="1930400" cy="169624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6602" y="2043906"/>
            <a:ext cx="1812925" cy="181292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7507" y="2455693"/>
            <a:ext cx="1684711" cy="161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18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Carpeta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Análisis morfológico: Rectangular</a:t>
            </a:r>
          </a:p>
          <a:p>
            <a:r>
              <a:rPr lang="es-AR" dirty="0" smtClean="0"/>
              <a:t>Análisis estructural: Tapa, hojas y aros</a:t>
            </a:r>
          </a:p>
          <a:p>
            <a:r>
              <a:rPr lang="es-AR" dirty="0" smtClean="0"/>
              <a:t>Análisis funcional: Tomar notas, hacer</a:t>
            </a:r>
          </a:p>
          <a:p>
            <a:pPr marL="0" indent="0">
              <a:buNone/>
            </a:pPr>
            <a:r>
              <a:rPr lang="es-AR" dirty="0" smtClean="0"/>
              <a:t>tareas y añadir apuntes</a:t>
            </a:r>
          </a:p>
          <a:p>
            <a:r>
              <a:rPr lang="es-AR" dirty="0" smtClean="0"/>
              <a:t> Análisis comparativo: Cuadernillo, cuaderno y libro</a:t>
            </a:r>
          </a:p>
          <a:p>
            <a:r>
              <a:rPr lang="es-AR" dirty="0" smtClean="0"/>
              <a:t>Análisis económico: 8900 pesos</a:t>
            </a:r>
          </a:p>
          <a:p>
            <a:r>
              <a:rPr lang="es-AR" dirty="0" smtClean="0"/>
              <a:t>Funcionamiento: Abrirla hasta la hoja deseada y comenzar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5155" y="849313"/>
            <a:ext cx="2165045" cy="194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9518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166</Words>
  <Application>Microsoft Office PowerPoint</Application>
  <PresentationFormat>Panorámica</PresentationFormat>
  <Paragraphs>31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Trabajo Práctico de Tecnología</vt:lpstr>
      <vt:lpstr>LAPICERA</vt:lpstr>
      <vt:lpstr>Goma de borrar</vt:lpstr>
      <vt:lpstr>Carpeta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Práctico de Tecnología</dc:title>
  <dc:creator>Abril y Milena</dc:creator>
  <cp:lastModifiedBy>Abril y Milena</cp:lastModifiedBy>
  <cp:revision>9</cp:revision>
  <dcterms:created xsi:type="dcterms:W3CDTF">2024-09-11T17:21:25Z</dcterms:created>
  <dcterms:modified xsi:type="dcterms:W3CDTF">2024-09-13T20:55:58Z</dcterms:modified>
</cp:coreProperties>
</file>