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2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645BB4-995B-29E8-BEB9-1ADD7D4D9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EC7370E-2EBC-2898-A41C-699817433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7D02A5-FE55-98FE-CA1F-B46C3C47A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9F700-3759-4297-ADF1-3D1136C393CA}" type="datetimeFigureOut">
              <a:rPr lang="es-ES" smtClean="0"/>
              <a:t>15/09/2024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778BD2-7A9F-54C3-10B3-6A44E5A27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78E9FF-0A47-5878-6F71-54742A3F4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0C03F-9165-4B3E-BC10-6A861C815A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446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5DDDDC-5BAA-5D7D-568E-F6DA9F4B0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2DEB41C-E680-B3AC-297D-6540AE6BA5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1B4D07-8E0D-8B9B-892B-1D1529F20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9F700-3759-4297-ADF1-3D1136C393CA}" type="datetimeFigureOut">
              <a:rPr lang="es-ES" smtClean="0"/>
              <a:t>15/09/2024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291B8D-62DA-5231-745F-DC6D78167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62A95E-4400-CEB7-656F-8FA228AF7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0C03F-9165-4B3E-BC10-6A861C815A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7847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EB51120-1999-CD37-D78A-033535AB94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CB60889-A4DA-2B77-C3A6-F450DE3611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B36D78-865A-49DC-E21A-787BC3AC2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9F700-3759-4297-ADF1-3D1136C393CA}" type="datetimeFigureOut">
              <a:rPr lang="es-ES" smtClean="0"/>
              <a:t>15/09/2024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87B0C2-362A-FAEE-B357-097C7E039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9617B9-290F-8CA7-4ED6-019692A59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0C03F-9165-4B3E-BC10-6A861C815A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2307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5D50FD-F255-53DE-97A9-E9CDD8AE3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98BDB8-BB1C-C1E6-C752-5B359F9FB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A08591-B2D6-0621-1F29-6310C3FA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9F700-3759-4297-ADF1-3D1136C393CA}" type="datetimeFigureOut">
              <a:rPr lang="es-ES" smtClean="0"/>
              <a:t>15/09/2024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34E5CA-3C28-4D16-B3EC-D68CCFFC5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D781DF-C140-EC63-70BE-1D1E84B23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0C03F-9165-4B3E-BC10-6A861C815A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0734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0964F7-972A-3689-018B-29A10FB33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334444-020E-7444-ACCE-25429A44B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89B96C-653A-A532-57C6-2F7A660A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9F700-3759-4297-ADF1-3D1136C393CA}" type="datetimeFigureOut">
              <a:rPr lang="es-ES" smtClean="0"/>
              <a:t>15/09/2024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6ED562-D4CD-6F71-6ADC-5EE21AAA7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8B3865-E11C-C287-1761-35CC970DB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0C03F-9165-4B3E-BC10-6A861C815A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877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90767B-6198-5BAE-FE00-C78DDA1F7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889CF5-F016-DBEA-1F21-AA29F79543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3A1A488-7ED8-8301-7F60-A22D8EC86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12B7378-AB47-8029-D9CC-ECC457B96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9F700-3759-4297-ADF1-3D1136C393CA}" type="datetimeFigureOut">
              <a:rPr lang="es-ES" smtClean="0"/>
              <a:t>15/09/2024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8F4D04A-A81C-B3BB-6F20-BD5E237DE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974B783-47B1-9435-C70A-AE3D9E143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0C03F-9165-4B3E-BC10-6A861C815A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7362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5ADBF1-FBED-8DDC-D3AF-52C7CFE45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CF23AE-8626-B3C2-6FC2-EDFD02B6F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A9E0762-6B67-49AD-9AE8-DD930FAE72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0B0FAA2-5A0A-A668-D804-28EAEE4BE7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53ECA97-D9DA-CBF2-BE20-9197065B80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EEFDA56-F9E5-FB29-4121-5D8A5F949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9F700-3759-4297-ADF1-3D1136C393CA}" type="datetimeFigureOut">
              <a:rPr lang="es-ES" smtClean="0"/>
              <a:t>15/09/2024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65D41BC-79F6-5DC8-42EA-0CA7F3B2B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739C06A-3068-96D9-9C8B-A2D741681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0C03F-9165-4B3E-BC10-6A861C815A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6514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B331A1-C1AC-2E91-DC0E-3AFBC378F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948FCB2-7E4E-830F-E890-3375B665D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9F700-3759-4297-ADF1-3D1136C393CA}" type="datetimeFigureOut">
              <a:rPr lang="es-ES" smtClean="0"/>
              <a:t>15/09/2024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4F7D59F-B5FA-2C8C-F733-E4C7E87EF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2EEB653-3F52-3A3A-1345-BA6A70BA7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0C03F-9165-4B3E-BC10-6A861C815A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2050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46F4D15-90B4-E165-F797-C80A74469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9F700-3759-4297-ADF1-3D1136C393CA}" type="datetimeFigureOut">
              <a:rPr lang="es-ES" smtClean="0"/>
              <a:t>15/09/2024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D130444-7C88-1B3A-E733-8CC2164F2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AFA3942-9FA4-7E82-6EB5-3DF1AAA5C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0C03F-9165-4B3E-BC10-6A861C815A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5495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D3DD91-C742-1FBC-C22A-0CA4A6E14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E0AF70-AA4E-D72B-2676-98A4F8C2D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539ECDF-042F-2AFE-C35C-909FFFCDD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2E15980-9D28-F694-FBD2-C58326BC0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9F700-3759-4297-ADF1-3D1136C393CA}" type="datetimeFigureOut">
              <a:rPr lang="es-ES" smtClean="0"/>
              <a:t>15/09/2024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EDD0B4-6ED0-785E-F70C-EE4538AA3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67CCEF-1A57-BCEE-F2CF-5C1D8CA4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0C03F-9165-4B3E-BC10-6A861C815A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2666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02F5D6-0357-D483-7E1D-090B89545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74FA0AC-8907-FBA3-9B70-FB64EC0EDD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606B9B9-E33D-520C-4A54-781281D8DA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2019F61-C6D6-0AC6-AA8B-9A36975C1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9F700-3759-4297-ADF1-3D1136C393CA}" type="datetimeFigureOut">
              <a:rPr lang="es-ES" smtClean="0"/>
              <a:t>15/09/2024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A95D8CD-4369-7639-2BD1-580A1861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16064D-9310-61BE-E56C-0B2CD66B8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0C03F-9165-4B3E-BC10-6A861C815A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7027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3F77ED3-9DE2-8A80-A8EB-30CEB3E18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01CDB7D-540D-C086-4019-C0D4A61C1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E159AC-2A8F-57D3-C126-A9672E2348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A9F700-3759-4297-ADF1-3D1136C393CA}" type="datetimeFigureOut">
              <a:rPr lang="es-ES" smtClean="0"/>
              <a:t>15/09/2024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55F521-DDED-2B6B-2255-59ACB63B96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44C57F-37DC-2EC6-6FC4-99750479A7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50C03F-9165-4B3E-BC10-6A861C815A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1787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observatory.tec.mx/edu-news/televised-education-a-solution-or-a-problem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3280B6-509B-0913-F309-AA0C736628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47344"/>
            <a:ext cx="9144000" cy="2238756"/>
          </a:xfrm>
        </p:spPr>
        <p:txBody>
          <a:bodyPr>
            <a:normAutofit fontScale="90000"/>
          </a:bodyPr>
          <a:lstStyle/>
          <a:p>
            <a:r>
              <a:rPr lang="es-ES" dirty="0">
                <a:solidFill>
                  <a:schemeClr val="accent5">
                    <a:lumMod val="75000"/>
                  </a:schemeClr>
                </a:solidFill>
              </a:rPr>
              <a:t>Consejos útiles para alejarnos de las pantallas</a:t>
            </a:r>
            <a:br>
              <a:rPr lang="es-ES" dirty="0"/>
            </a:br>
            <a:endParaRPr lang="es-ES" dirty="0"/>
          </a:p>
        </p:txBody>
      </p:sp>
      <p:pic>
        <p:nvPicPr>
          <p:cNvPr id="5" name="Imagen 4" descr="Imagen que contiene juguete, foto, tabla, colorido&#10;&#10;Descripción generada automáticamente">
            <a:extLst>
              <a:ext uri="{FF2B5EF4-FFF2-40B4-BE49-F238E27FC236}">
                <a16:creationId xmlns:a16="http://schemas.microsoft.com/office/drawing/2014/main" id="{B4964341-1012-92B8-CE45-40FFF5F95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511296" y="3429000"/>
            <a:ext cx="4181856" cy="258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5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AE6082-430C-3879-2DF8-64E3717D2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dirty="0">
                <a:solidFill>
                  <a:schemeClr val="accent5">
                    <a:lumMod val="75000"/>
                  </a:schemeClr>
                </a:solidFill>
              </a:rPr>
              <a:t>Establecer horarios claros para el uso de las pantallas y cumplir con ellos</a:t>
            </a:r>
          </a:p>
        </p:txBody>
      </p:sp>
      <p:pic>
        <p:nvPicPr>
          <p:cNvPr id="5" name="Marcador de contenido 4" descr="Adolescentes mirando el móvil">
            <a:extLst>
              <a:ext uri="{FF2B5EF4-FFF2-40B4-BE49-F238E27FC236}">
                <a16:creationId xmlns:a16="http://schemas.microsoft.com/office/drawing/2014/main" id="{B36B77D1-0BDD-09F9-1F8E-8678B3886E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114550"/>
            <a:ext cx="5000625" cy="3271838"/>
          </a:xfrm>
        </p:spPr>
      </p:pic>
    </p:spTree>
    <p:extLst>
      <p:ext uri="{BB962C8B-B14F-4D97-AF65-F5344CB8AC3E}">
        <p14:creationId xmlns:p14="http://schemas.microsoft.com/office/powerpoint/2010/main" val="249648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571B2F-2599-4FCC-B108-4109AF652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dirty="0">
                <a:solidFill>
                  <a:schemeClr val="accent5">
                    <a:lumMod val="75000"/>
                  </a:schemeClr>
                </a:solidFill>
              </a:rPr>
              <a:t>Fomentar actividades al aire libre y organizar actividades manuales</a:t>
            </a:r>
          </a:p>
        </p:txBody>
      </p:sp>
      <p:pic>
        <p:nvPicPr>
          <p:cNvPr id="21" name="Marcador de contenido 20" descr="Hermano y hermana jugando">
            <a:extLst>
              <a:ext uri="{FF2B5EF4-FFF2-40B4-BE49-F238E27FC236}">
                <a16:creationId xmlns:a16="http://schemas.microsoft.com/office/drawing/2014/main" id="{14530455-1255-759E-71DA-555ECF179C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012" y="1825625"/>
            <a:ext cx="3474843" cy="2451407"/>
          </a:xfrm>
        </p:spPr>
      </p:pic>
      <p:pic>
        <p:nvPicPr>
          <p:cNvPr id="23" name="Imagen 22" descr="Madre e hijas bailando">
            <a:extLst>
              <a:ext uri="{FF2B5EF4-FFF2-40B4-BE49-F238E27FC236}">
                <a16:creationId xmlns:a16="http://schemas.microsoft.com/office/drawing/2014/main" id="{BBD9467C-362D-E16D-A7B7-737AFAF23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755" y="1825625"/>
            <a:ext cx="3975256" cy="2451407"/>
          </a:xfrm>
          <a:prstGeom prst="rect">
            <a:avLst/>
          </a:prstGeom>
        </p:spPr>
      </p:pic>
      <p:pic>
        <p:nvPicPr>
          <p:cNvPr id="25" name="Imagen 24" descr="Dos personas jugando al fútbol">
            <a:extLst>
              <a:ext uri="{FF2B5EF4-FFF2-40B4-BE49-F238E27FC236}">
                <a16:creationId xmlns:a16="http://schemas.microsoft.com/office/drawing/2014/main" id="{A0F93D30-CC72-1FE1-3BB8-CED719350B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772" y="4406592"/>
            <a:ext cx="3474842" cy="230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4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AFA17B-C13F-DEA6-91DC-DE78BA3B4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solidFill>
                  <a:schemeClr val="accent5">
                    <a:lumMod val="75000"/>
                  </a:schemeClr>
                </a:solidFill>
              </a:rPr>
              <a:t>Fomentar la lectura</a:t>
            </a:r>
          </a:p>
        </p:txBody>
      </p:sp>
      <p:pic>
        <p:nvPicPr>
          <p:cNvPr id="5" name="Marcador de contenido 4" descr="Profesor ayudando a estudiante en clase">
            <a:extLst>
              <a:ext uri="{FF2B5EF4-FFF2-40B4-BE49-F238E27FC236}">
                <a16:creationId xmlns:a16="http://schemas.microsoft.com/office/drawing/2014/main" id="{AEC7D0B0-3839-5FAC-1AF6-4EA42BD64E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588" y="2271713"/>
            <a:ext cx="5801915" cy="3905250"/>
          </a:xfrm>
        </p:spPr>
      </p:pic>
    </p:spTree>
    <p:extLst>
      <p:ext uri="{BB962C8B-B14F-4D97-AF65-F5344CB8AC3E}">
        <p14:creationId xmlns:p14="http://schemas.microsoft.com/office/powerpoint/2010/main" val="79736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D34CC6-7185-4B20-F722-03DD64ECC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solidFill>
                  <a:schemeClr val="accent5">
                    <a:lumMod val="75000"/>
                  </a:schemeClr>
                </a:solidFill>
              </a:rPr>
              <a:t>Establecer rutinas regulares para mantener ocupados cumpliendo las mismas.</a:t>
            </a:r>
          </a:p>
        </p:txBody>
      </p:sp>
      <p:pic>
        <p:nvPicPr>
          <p:cNvPr id="5" name="Marcador de contenido 4" descr="Dos personas tocando la guitarra">
            <a:extLst>
              <a:ext uri="{FF2B5EF4-FFF2-40B4-BE49-F238E27FC236}">
                <a16:creationId xmlns:a16="http://schemas.microsoft.com/office/drawing/2014/main" id="{784966FB-3E00-664A-75FC-AD5B5F3F4A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823" y="1825625"/>
            <a:ext cx="3821484" cy="2082698"/>
          </a:xfrm>
        </p:spPr>
      </p:pic>
      <p:pic>
        <p:nvPicPr>
          <p:cNvPr id="7" name="Imagen 6" descr="Una niña amasa con una mujer">
            <a:extLst>
              <a:ext uri="{FF2B5EF4-FFF2-40B4-BE49-F238E27FC236}">
                <a16:creationId xmlns:a16="http://schemas.microsoft.com/office/drawing/2014/main" id="{FDCD7A44-213B-9A06-E2D2-C544AAB9D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734" y="1937672"/>
            <a:ext cx="3651455" cy="1970651"/>
          </a:xfrm>
          <a:prstGeom prst="rect">
            <a:avLst/>
          </a:prstGeom>
        </p:spPr>
      </p:pic>
      <p:pic>
        <p:nvPicPr>
          <p:cNvPr id="9" name="Imagen 8" descr="Niños sentados en escalones">
            <a:extLst>
              <a:ext uri="{FF2B5EF4-FFF2-40B4-BE49-F238E27FC236}">
                <a16:creationId xmlns:a16="http://schemas.microsoft.com/office/drawing/2014/main" id="{A87A36D2-9913-60BF-A9F9-EB506B9F45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507" y="4155307"/>
            <a:ext cx="4718954" cy="248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0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43</Words>
  <Application>Microsoft Office PowerPoint</Application>
  <PresentationFormat>Panorámica</PresentationFormat>
  <Paragraphs>5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Tema de Office</vt:lpstr>
      <vt:lpstr>Consejos útiles para alejarnos de las pantallas </vt:lpstr>
      <vt:lpstr>Establecer horarios claros para el uso de las pantallas y cumplir con ellos</vt:lpstr>
      <vt:lpstr>Fomentar actividades al aire libre y organizar actividades manuales</vt:lpstr>
      <vt:lpstr>Fomentar la lectura</vt:lpstr>
      <vt:lpstr>Establecer rutinas regulares para mantener ocupados cumpliendo las mismas.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Ene Giuliani Beatriz Marisa</dc:creator>
  <cp:lastModifiedBy>Ene Giuliani Beatriz Marisa</cp:lastModifiedBy>
  <cp:revision>5</cp:revision>
  <dcterms:created xsi:type="dcterms:W3CDTF">2024-09-15T23:50:35Z</dcterms:created>
  <dcterms:modified xsi:type="dcterms:W3CDTF">2024-09-16T01:33:12Z</dcterms:modified>
</cp:coreProperties>
</file>