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88434" autoAdjust="0"/>
  </p:normalViewPr>
  <p:slideViewPr>
    <p:cSldViewPr>
      <p:cViewPr varScale="1">
        <p:scale>
          <a:sx n="65" d="100"/>
          <a:sy n="65" d="100"/>
        </p:scale>
        <p:origin x="-159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5FA5-F78A-4286-9798-59A6EAE8B923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45617-4719-4FC8-9AC5-93661B113E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108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45617-4719-4FC8-9AC5-93661B113EB1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38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BBDAFB-E51B-48DB-8938-EF9DBA02AE3F}" type="datetimeFigureOut">
              <a:rPr lang="es-AR" smtClean="0"/>
              <a:t>12/9/2024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D93B68-32B0-4533-8F6A-AA32A4295079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jpeg"/><Relationship Id="rId5" Type="http://schemas.openxmlformats.org/officeDocument/2006/relationships/image" Target="../media/image2.gif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23861"/>
            <a:ext cx="7619644" cy="1340768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chemeClr val="bg1"/>
                </a:solidFill>
                <a:latin typeface="+mn-lt"/>
              </a:rPr>
              <a:t>Talleres de </a:t>
            </a:r>
            <a:r>
              <a:rPr lang="es-MX" sz="4800" dirty="0" err="1" smtClean="0">
                <a:solidFill>
                  <a:schemeClr val="bg1"/>
                </a:solidFill>
                <a:latin typeface="+mn-lt"/>
              </a:rPr>
              <a:t>míneria</a:t>
            </a:r>
            <a:endParaRPr lang="es-AR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980728"/>
            <a:ext cx="6400800" cy="4100835"/>
          </a:xfrm>
        </p:spPr>
        <p:txBody>
          <a:bodyPr>
            <a:normAutofit lnSpcReduction="10000"/>
          </a:bodyPr>
          <a:lstStyle/>
          <a:p>
            <a:r>
              <a:rPr lang="es-MX" sz="2200" dirty="0" smtClean="0">
                <a:latin typeface="Bahnschrift Condensed" pitchFamily="34" charset="0"/>
              </a:rPr>
              <a:t>1ª 2024</a:t>
            </a:r>
          </a:p>
          <a:p>
            <a:r>
              <a:rPr lang="es-MX" sz="2200" dirty="0" smtClean="0">
                <a:latin typeface="Bahnschrift Condensed" pitchFamily="34" charset="0"/>
              </a:rPr>
              <a:t>Nombre: Lisandro Gómez</a:t>
            </a:r>
          </a:p>
          <a:p>
            <a:r>
              <a:rPr lang="es-MX" sz="2200" dirty="0" smtClean="0">
                <a:latin typeface="Bahnschrift Condensed" pitchFamily="34" charset="0"/>
              </a:rPr>
              <a:t>Profesora :Andrea Gómez</a:t>
            </a:r>
            <a:endParaRPr lang="es-AR" sz="2200" dirty="0">
              <a:latin typeface="Bahnschrift Condensed" pitchFamily="34" charset="0"/>
            </a:endParaRPr>
          </a:p>
          <a:p>
            <a:r>
              <a:rPr lang="es-MX" sz="3600" dirty="0" smtClean="0">
                <a:latin typeface="Bahnschrift Condensed" pitchFamily="34" charset="0"/>
              </a:rPr>
              <a:t>Taller de </a:t>
            </a:r>
            <a:r>
              <a:rPr lang="es-MX" sz="3600" dirty="0" err="1" smtClean="0">
                <a:latin typeface="Bahnschrift Condensed" pitchFamily="34" charset="0"/>
              </a:rPr>
              <a:t>informatica</a:t>
            </a:r>
            <a:endParaRPr lang="es-MX" sz="3600" dirty="0" smtClean="0">
              <a:latin typeface="Bahnschrift Condensed" pitchFamily="34" charset="0"/>
            </a:endParaRPr>
          </a:p>
          <a:p>
            <a:endParaRPr lang="es-MX" sz="2200" dirty="0">
              <a:latin typeface="Bahnschrift Condensed" pitchFamily="34" charset="0"/>
            </a:endParaRPr>
          </a:p>
          <a:p>
            <a:endParaRPr lang="es-MX" sz="2200" dirty="0" smtClean="0">
              <a:latin typeface="Bahnschrift Condensed" pitchFamily="34" charset="0"/>
            </a:endParaRPr>
          </a:p>
          <a:p>
            <a:endParaRPr lang="es-MX" sz="2200" dirty="0">
              <a:latin typeface="Bahnschrift Condensed" pitchFamily="34" charset="0"/>
            </a:endParaRPr>
          </a:p>
          <a:p>
            <a:endParaRPr lang="es-MX" sz="2200" dirty="0" smtClean="0">
              <a:latin typeface="Bahnschrift Condensed" pitchFamily="34" charset="0"/>
            </a:endParaRPr>
          </a:p>
          <a:p>
            <a:endParaRPr lang="es-MX" sz="2200" dirty="0">
              <a:latin typeface="Bahnschrift Condensed" pitchFamily="34" charset="0"/>
            </a:endParaRPr>
          </a:p>
          <a:p>
            <a:r>
              <a:rPr lang="es-MX" sz="2200" dirty="0" smtClean="0">
                <a:latin typeface="Bahnschrift Condensed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60"/>
            <a:ext cx="1331640" cy="155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erramienta GIFs - Find &amp; Share on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89" y="5301208"/>
            <a:ext cx="1547664" cy="15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vía Imágenes y Gifs animados de Electricistas) – @auxigifmania on Tumb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07" y="5331893"/>
            <a:ext cx="1788368" cy="15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raulexperimentos: GIFs animados de informátic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5" y="5334838"/>
            <a:ext cx="2304255" cy="14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4" y="-3"/>
            <a:ext cx="9133681" cy="682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-1"/>
            <a:ext cx="9133681" cy="685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" y="-1"/>
            <a:ext cx="9126216" cy="682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-1"/>
            <a:ext cx="9154344" cy="68582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784" y="260648"/>
            <a:ext cx="91262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lgerian" pitchFamily="82" charset="0"/>
              </a:rPr>
              <a:t>Taller de herramienta</a:t>
            </a:r>
          </a:p>
          <a:p>
            <a:endParaRPr lang="es-MX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r>
              <a:rPr lang="es-MX" sz="2400" dirty="0" smtClean="0">
                <a:solidFill>
                  <a:schemeClr val="bg1"/>
                </a:solidFill>
                <a:latin typeface="+mj-lt"/>
              </a:rPr>
              <a:t>En el taller de herramientas aprendes a hacer muebles de madera el uso de cada herramienta y su nombre de cada una hasta con los clavos nosotros hicimos una </a:t>
            </a:r>
            <a:r>
              <a:rPr lang="es-MX" sz="2400" dirty="0" err="1" smtClean="0">
                <a:solidFill>
                  <a:schemeClr val="bg1"/>
                </a:solidFill>
                <a:latin typeface="+mj-lt"/>
              </a:rPr>
              <a:t>estanteria</a:t>
            </a:r>
            <a:r>
              <a:rPr lang="es-MX" sz="2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s-MX" sz="2400" dirty="0">
              <a:solidFill>
                <a:schemeClr val="bg1"/>
              </a:solidFill>
              <a:latin typeface="+mj-lt"/>
            </a:endParaRPr>
          </a:p>
          <a:p>
            <a:endParaRPr lang="es-MX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endParaRPr lang="es-MX" sz="3600" dirty="0">
              <a:solidFill>
                <a:schemeClr val="bg1"/>
              </a:solidFill>
              <a:latin typeface="Algerian" pitchFamily="82" charset="0"/>
            </a:endParaRPr>
          </a:p>
          <a:p>
            <a:endParaRPr lang="es-MX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endParaRPr lang="es-MX" sz="3600" dirty="0">
              <a:solidFill>
                <a:schemeClr val="bg1"/>
              </a:solidFill>
              <a:latin typeface="Algerian" pitchFamily="82" charset="0"/>
            </a:endParaRPr>
          </a:p>
          <a:p>
            <a:endParaRPr lang="es-MX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endParaRPr lang="es-MX" sz="3600" dirty="0">
              <a:solidFill>
                <a:schemeClr val="bg1"/>
              </a:solidFill>
              <a:latin typeface="Algerian" pitchFamily="82" charset="0"/>
            </a:endParaRPr>
          </a:p>
          <a:p>
            <a:endParaRPr lang="es-MX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endParaRPr lang="es-MX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784" y="279534"/>
            <a:ext cx="9136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 smtClean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 smtClean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 smtClean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 smtClean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 smtClean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>
              <a:solidFill>
                <a:schemeClr val="bg1"/>
              </a:solidFill>
              <a:latin typeface="Showcard Gothic" pitchFamily="82" charset="0"/>
            </a:endParaRPr>
          </a:p>
          <a:p>
            <a:endParaRPr lang="es-MX" dirty="0" smtClean="0">
              <a:solidFill>
                <a:schemeClr val="bg1"/>
              </a:solidFill>
              <a:latin typeface="Showcard Gothic" pitchFamily="82" charset="0"/>
            </a:endParaRPr>
          </a:p>
          <a:p>
            <a:r>
              <a:rPr lang="es-MX" dirty="0" smtClean="0">
                <a:solidFill>
                  <a:schemeClr val="bg1"/>
                </a:solidFill>
                <a:latin typeface="Showcard Gothic" pitchFamily="82" charset="0"/>
              </a:rPr>
              <a:t> </a:t>
            </a:r>
            <a:endParaRPr lang="es-AR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7784" y="30560"/>
            <a:ext cx="9126216" cy="68276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CuadroTexto"/>
          <p:cNvSpPr txBox="1"/>
          <p:nvPr/>
        </p:nvSpPr>
        <p:spPr>
          <a:xfrm>
            <a:off x="23823" y="30560"/>
            <a:ext cx="9217024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Copperplate Gothic Bold" pitchFamily="34" charset="0"/>
              </a:rPr>
              <a:t>Taller de </a:t>
            </a:r>
            <a:r>
              <a:rPr lang="es-MX" sz="3600" dirty="0" err="1" smtClean="0">
                <a:solidFill>
                  <a:schemeClr val="bg1"/>
                </a:solidFill>
                <a:latin typeface="Copperplate Gothic Bold" pitchFamily="34" charset="0"/>
              </a:rPr>
              <a:t>electrisidad</a:t>
            </a:r>
            <a:endParaRPr lang="es-MX" sz="3600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En este taller se realiza diferentes tareas, relacionadas al estudio de la energía eléctrica, su transformación, aprovechamiento, manejo y cuidados con la misma.</a:t>
            </a:r>
            <a:endParaRPr lang="es-MX" sz="2000" dirty="0" smtClean="0">
              <a:solidFill>
                <a:schemeClr val="bg1"/>
              </a:solidFill>
            </a:endParaRPr>
          </a:p>
          <a:p>
            <a:endParaRPr lang="es-MX" sz="2000" dirty="0">
              <a:solidFill>
                <a:schemeClr val="bg1"/>
              </a:solidFill>
            </a:endParaRPr>
          </a:p>
          <a:p>
            <a:endParaRPr lang="es-MX" sz="2000" dirty="0" smtClean="0">
              <a:solidFill>
                <a:schemeClr val="bg1"/>
              </a:solidFill>
            </a:endParaRPr>
          </a:p>
          <a:p>
            <a:endParaRPr lang="es-MX" sz="2000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69607" y="-330821"/>
            <a:ext cx="9167848" cy="7245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-79439" y="-371937"/>
            <a:ext cx="9167848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latin typeface="Viner Hand ITC" pitchFamily="66" charset="0"/>
              </a:rPr>
              <a:t>Taller de informática </a:t>
            </a:r>
          </a:p>
          <a:p>
            <a:endParaRPr lang="es-MX" dirty="0">
              <a:solidFill>
                <a:schemeClr val="bg1"/>
              </a:solidFill>
              <a:latin typeface="CommercialScript BT" pitchFamily="66" charset="0"/>
            </a:endParaRPr>
          </a:p>
          <a:p>
            <a:r>
              <a:rPr lang="es-MX" sz="2000" dirty="0" smtClean="0">
                <a:solidFill>
                  <a:schemeClr val="bg1"/>
                </a:solidFill>
                <a:latin typeface="+mj-lt"/>
              </a:rPr>
              <a:t>En este taller usamos la </a:t>
            </a:r>
            <a:r>
              <a:rPr lang="es-MX" sz="2000" dirty="0" err="1">
                <a:solidFill>
                  <a:schemeClr val="bg1"/>
                </a:solidFill>
                <a:latin typeface="+mj-lt"/>
              </a:rPr>
              <a:t>a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plicasion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word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y 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power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point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que lo usamos para hacer prácticos con las herramientas de cada una por ejemplo en 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power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point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usamos la herramienta 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transicion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y 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animacion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y en 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word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a usar formas a ponerle color a la hoja y 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tambien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de como se debería hacer una </a:t>
            </a:r>
            <a:r>
              <a:rPr lang="es-MX" sz="2000" dirty="0" err="1" smtClean="0">
                <a:solidFill>
                  <a:schemeClr val="bg1"/>
                </a:solidFill>
                <a:latin typeface="+mj-lt"/>
              </a:rPr>
              <a:t>caratura</a:t>
            </a:r>
            <a:r>
              <a:rPr lang="es-MX" sz="2000" dirty="0" smtClean="0">
                <a:solidFill>
                  <a:schemeClr val="bg1"/>
                </a:solidFill>
                <a:latin typeface="+mj-lt"/>
              </a:rPr>
              <a:t> en un practico </a:t>
            </a:r>
          </a:p>
          <a:p>
            <a:endParaRPr lang="es-MX" sz="2000" dirty="0" smtClean="0">
              <a:solidFill>
                <a:schemeClr val="bg1"/>
              </a:solidFill>
            </a:endParaRPr>
          </a:p>
          <a:p>
            <a:endParaRPr lang="es-MX" sz="2000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</p:txBody>
      </p:sp>
      <p:sp>
        <p:nvSpPr>
          <p:cNvPr id="1040" name="1039 Rectángulo"/>
          <p:cNvSpPr/>
          <p:nvPr/>
        </p:nvSpPr>
        <p:spPr>
          <a:xfrm>
            <a:off x="-79439" y="-330821"/>
            <a:ext cx="1032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42" name="104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3" y="-285102"/>
            <a:ext cx="9144000" cy="7207430"/>
          </a:xfrm>
          <a:prstGeom prst="rect">
            <a:avLst/>
          </a:prstGeom>
        </p:spPr>
      </p:pic>
      <p:sp>
        <p:nvSpPr>
          <p:cNvPr id="1043" name="1042 CuadroTexto"/>
          <p:cNvSpPr txBox="1"/>
          <p:nvPr/>
        </p:nvSpPr>
        <p:spPr>
          <a:xfrm>
            <a:off x="23823" y="279534"/>
            <a:ext cx="913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Taller de </a:t>
            </a:r>
            <a:r>
              <a:rPr lang="es-MX" dirty="0" err="1" smtClean="0">
                <a:solidFill>
                  <a:schemeClr val="bg1"/>
                </a:solidFill>
              </a:rPr>
              <a:t>informatica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047" name="1046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55" y="-330822"/>
            <a:ext cx="9144000" cy="7253149"/>
          </a:xfrm>
          <a:prstGeom prst="rect">
            <a:avLst/>
          </a:prstGeom>
        </p:spPr>
      </p:pic>
      <p:pic>
        <p:nvPicPr>
          <p:cNvPr id="1053" name="105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55" y="30560"/>
            <a:ext cx="9144000" cy="6858000"/>
          </a:xfrm>
          <a:prstGeom prst="rect">
            <a:avLst/>
          </a:prstGeom>
        </p:spPr>
      </p:pic>
      <p:pic>
        <p:nvPicPr>
          <p:cNvPr id="1054" name="105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55" name="1054 CuadroTexto"/>
          <p:cNvSpPr txBox="1"/>
          <p:nvPr/>
        </p:nvSpPr>
        <p:spPr>
          <a:xfrm>
            <a:off x="23823" y="648866"/>
            <a:ext cx="778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Taller de </a:t>
            </a:r>
            <a:r>
              <a:rPr lang="es-MX" dirty="0" err="1" smtClean="0">
                <a:solidFill>
                  <a:schemeClr val="bg1"/>
                </a:solidFill>
              </a:rPr>
              <a:t>eletrisidad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056" name="105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8" y="-133248"/>
            <a:ext cx="9144000" cy="6858000"/>
          </a:xfrm>
          <a:prstGeom prst="rect">
            <a:avLst/>
          </a:prstGeom>
        </p:spPr>
      </p:pic>
      <p:pic>
        <p:nvPicPr>
          <p:cNvPr id="1057" name="1056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44" y="-275156"/>
            <a:ext cx="9144000" cy="6858000"/>
          </a:xfrm>
          <a:prstGeom prst="rect">
            <a:avLst/>
          </a:prstGeom>
        </p:spPr>
      </p:pic>
      <p:pic>
        <p:nvPicPr>
          <p:cNvPr id="1058" name="1057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" y="-137109"/>
            <a:ext cx="9144000" cy="6858000"/>
          </a:xfrm>
          <a:prstGeom prst="rect">
            <a:avLst/>
          </a:prstGeom>
        </p:spPr>
      </p:pic>
      <p:sp>
        <p:nvSpPr>
          <p:cNvPr id="1059" name="1058 CuadroTexto"/>
          <p:cNvSpPr txBox="1"/>
          <p:nvPr/>
        </p:nvSpPr>
        <p:spPr>
          <a:xfrm>
            <a:off x="467544" y="64886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Taller de herramienta 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060" name="1059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67" y="-284958"/>
            <a:ext cx="9144000" cy="6858000"/>
          </a:xfrm>
          <a:prstGeom prst="rect">
            <a:avLst/>
          </a:prstGeom>
        </p:spPr>
      </p:pic>
      <p:pic>
        <p:nvPicPr>
          <p:cNvPr id="1061" name="1060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7" y="-13710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95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95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388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138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888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513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513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13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7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763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763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175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513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175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513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2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7513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175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9263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263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225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3513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0" animBg="1"/>
      <p:bldP spid="22" grpId="0"/>
      <p:bldP spid="25" grpId="0" animBg="1"/>
      <p:bldP spid="4" grpId="0" animBg="1"/>
      <p:bldP spid="5" grpId="0"/>
      <p:bldP spid="1043" grpId="0"/>
      <p:bldP spid="1055" grpId="0"/>
      <p:bldP spid="1059" grpId="0"/>
    </p:bld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665</TotalTime>
  <Words>152</Words>
  <Application>Microsoft Office PowerPoint</Application>
  <PresentationFormat>Presentación en pantalla (4:3)</PresentationFormat>
  <Paragraphs>80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Técnico</vt:lpstr>
      <vt:lpstr>Talleres de míneria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 </dc:title>
  <dc:creator>Secundaria</dc:creator>
  <cp:lastModifiedBy>Secundaria</cp:lastModifiedBy>
  <cp:revision>78</cp:revision>
  <dcterms:created xsi:type="dcterms:W3CDTF">2024-08-15T18:28:01Z</dcterms:created>
  <dcterms:modified xsi:type="dcterms:W3CDTF">2024-09-12T19:00:16Z</dcterms:modified>
</cp:coreProperties>
</file>