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58129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88557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7715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7055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5509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291812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63513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07793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16637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6118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9175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6741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3058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48397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10424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69689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3ACF7-D0EA-4EA3-ABE9-00436E06F57A}" type="datetimeFigureOut">
              <a:rPr lang="es-AR" smtClean="0"/>
              <a:t>19/9/2024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2D4D7B3-8149-471A-826B-6AAF6D80C7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8520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z="8000" dirty="0" smtClean="0"/>
              <a:t>Uso de pantallas</a:t>
            </a:r>
            <a:endParaRPr lang="es-AR" sz="8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AR" sz="4400" dirty="0" smtClean="0"/>
              <a:t>No mas de 2 horas por día</a:t>
            </a:r>
            <a:endParaRPr lang="es-AR" sz="4400" dirty="0"/>
          </a:p>
        </p:txBody>
      </p:sp>
    </p:spTree>
    <p:extLst>
      <p:ext uri="{BB962C8B-B14F-4D97-AF65-F5344CB8AC3E}">
        <p14:creationId xmlns:p14="http://schemas.microsoft.com/office/powerpoint/2010/main" val="411514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369"/>
    </mc:Choice>
    <mc:Fallback>
      <p:transition spd="slow" advTm="5369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5400" dirty="0" smtClean="0"/>
              <a:t>Cosas que podemos hacer:</a:t>
            </a:r>
            <a:endParaRPr lang="es-AR" sz="5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sz="4800" dirty="0" smtClean="0"/>
              <a:t>Andar en caballo.</a:t>
            </a:r>
          </a:p>
          <a:p>
            <a:r>
              <a:rPr lang="es-AR" sz="4800" dirty="0" smtClean="0"/>
              <a:t>Andar en bici.</a:t>
            </a:r>
          </a:p>
          <a:p>
            <a:r>
              <a:rPr lang="es-AR" sz="4800" dirty="0" smtClean="0"/>
              <a:t>Jugar al futbol</a:t>
            </a:r>
          </a:p>
          <a:p>
            <a:r>
              <a:rPr lang="es-AR" sz="4800" dirty="0" smtClean="0"/>
              <a:t>Jugar con amigos.</a:t>
            </a:r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93510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717"/>
    </mc:Choice>
    <mc:Fallback>
      <p:transition spd="slow" advTm="4717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Moverse es saludable</a:t>
            </a:r>
            <a:endParaRPr lang="es-AR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35300" y="2645767"/>
            <a:ext cx="3881438" cy="2911078"/>
          </a:xfrm>
        </p:spPr>
      </p:pic>
    </p:spTree>
    <p:extLst>
      <p:ext uri="{BB962C8B-B14F-4D97-AF65-F5344CB8AC3E}">
        <p14:creationId xmlns:p14="http://schemas.microsoft.com/office/powerpoint/2010/main" val="574152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047"/>
    </mc:Choice>
    <mc:Fallback>
      <p:transition spd="slow" advTm="4047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</TotalTime>
  <Words>33</Words>
  <Application>Microsoft Office PowerPoint</Application>
  <PresentationFormat>Panorámica</PresentationFormat>
  <Paragraphs>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Uso de pantallas</vt:lpstr>
      <vt:lpstr>Cosas que podemos hacer:</vt:lpstr>
      <vt:lpstr>Moverse es saludable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Uso de pantallas</dc:title>
  <dc:creator>carina rojas</dc:creator>
  <cp:lastModifiedBy>carina rojas</cp:lastModifiedBy>
  <cp:revision>5</cp:revision>
  <dcterms:created xsi:type="dcterms:W3CDTF">2024-09-19T23:15:22Z</dcterms:created>
  <dcterms:modified xsi:type="dcterms:W3CDTF">2024-09-19T23:41:24Z</dcterms:modified>
</cp:coreProperties>
</file>