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2E5-F2F6-4F24-A23C-F38C98D247E2}" type="datetimeFigureOut">
              <a:rPr lang="es-AR" smtClean="0"/>
              <a:t>23/9/2024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ECCD-2253-4961-B10C-D41EDAF9BDB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486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2E5-F2F6-4F24-A23C-F38C98D247E2}" type="datetimeFigureOut">
              <a:rPr lang="es-AR" smtClean="0"/>
              <a:t>23/9/2024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ECCD-2253-4961-B10C-D41EDAF9BDB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7181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2E5-F2F6-4F24-A23C-F38C98D247E2}" type="datetimeFigureOut">
              <a:rPr lang="es-AR" smtClean="0"/>
              <a:t>23/9/2024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ECCD-2253-4961-B10C-D41EDAF9BDB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1408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2E5-F2F6-4F24-A23C-F38C98D247E2}" type="datetimeFigureOut">
              <a:rPr lang="es-AR" smtClean="0"/>
              <a:t>23/9/2024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ECCD-2253-4961-B10C-D41EDAF9BDB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764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2E5-F2F6-4F24-A23C-F38C98D247E2}" type="datetimeFigureOut">
              <a:rPr lang="es-AR" smtClean="0"/>
              <a:t>23/9/2024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ECCD-2253-4961-B10C-D41EDAF9BDB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4865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2E5-F2F6-4F24-A23C-F38C98D247E2}" type="datetimeFigureOut">
              <a:rPr lang="es-AR" smtClean="0"/>
              <a:t>23/9/2024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ECCD-2253-4961-B10C-D41EDAF9BDB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0285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2E5-F2F6-4F24-A23C-F38C98D247E2}" type="datetimeFigureOut">
              <a:rPr lang="es-AR" smtClean="0"/>
              <a:t>23/9/2024</a:t>
            </a:fld>
            <a:endParaRPr lang="es-A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ECCD-2253-4961-B10C-D41EDAF9BDB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6225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2E5-F2F6-4F24-A23C-F38C98D247E2}" type="datetimeFigureOut">
              <a:rPr lang="es-AR" smtClean="0"/>
              <a:t>23/9/2024</a:t>
            </a:fld>
            <a:endParaRPr lang="es-A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ECCD-2253-4961-B10C-D41EDAF9BDB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6802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2E5-F2F6-4F24-A23C-F38C98D247E2}" type="datetimeFigureOut">
              <a:rPr lang="es-AR" smtClean="0"/>
              <a:t>23/9/2024</a:t>
            </a:fld>
            <a:endParaRPr lang="es-A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ECCD-2253-4961-B10C-D41EDAF9BDB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726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2E5-F2F6-4F24-A23C-F38C98D247E2}" type="datetimeFigureOut">
              <a:rPr lang="es-AR" smtClean="0"/>
              <a:t>23/9/2024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ECCD-2253-4961-B10C-D41EDAF9BDB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4992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2E5-F2F6-4F24-A23C-F38C98D247E2}" type="datetimeFigureOut">
              <a:rPr lang="es-AR" smtClean="0"/>
              <a:t>23/9/2024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ECCD-2253-4961-B10C-D41EDAF9BDB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22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42E5-F2F6-4F24-A23C-F38C98D247E2}" type="datetimeFigureOut">
              <a:rPr lang="es-AR" smtClean="0"/>
              <a:t>23/9/2024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7ECCD-2253-4961-B10C-D41EDAF9BDB0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1275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Seño Marisol: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dirty="0"/>
              <a:t>En primer lugar, quiero decirle que vuelvo a subir el trabajo porque hubo un malentendido de mi parte. Yo lo subí a tiempo. Sólo que en mi cuaderno copié mal la consigna. Puse que debía tratarse sobre 3 productos tecnológicos, pero luego mis compañeros comentaron que eran 8. Yo estaba sentada al final y no </a:t>
            </a:r>
            <a:r>
              <a:rPr lang="es-AR" sz="3200" dirty="0" err="1"/>
              <a:t>ví</a:t>
            </a:r>
            <a:r>
              <a:rPr lang="es-AR" sz="3200" dirty="0"/>
              <a:t> bien al copiar. Ahora lo subo de nuevo completo. Espero que pueda tenerme consideración. “Muchas gracias”</a:t>
            </a:r>
          </a:p>
        </p:txBody>
      </p:sp>
    </p:spTree>
    <p:extLst>
      <p:ext uri="{BB962C8B-B14F-4D97-AF65-F5344CB8AC3E}">
        <p14:creationId xmlns:p14="http://schemas.microsoft.com/office/powerpoint/2010/main" val="50066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Libro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640263"/>
          </a:xfrm>
        </p:spPr>
        <p:txBody>
          <a:bodyPr>
            <a:normAutofit lnSpcReduction="10000"/>
          </a:bodyPr>
          <a:lstStyle/>
          <a:p>
            <a:r>
              <a:rPr lang="es-AR" dirty="0"/>
              <a:t>Análisis morfológico: Rectangular</a:t>
            </a:r>
          </a:p>
          <a:p>
            <a:r>
              <a:rPr lang="es-AR" dirty="0"/>
              <a:t>Análisis estructural: Tapa y páginas</a:t>
            </a:r>
          </a:p>
          <a:p>
            <a:r>
              <a:rPr lang="es-AR" dirty="0"/>
              <a:t>Análisis funcional: Leer</a:t>
            </a:r>
          </a:p>
          <a:p>
            <a:r>
              <a:rPr lang="es-AR" dirty="0"/>
              <a:t>Análisis comparativo: Cuaderno</a:t>
            </a:r>
          </a:p>
          <a:p>
            <a:r>
              <a:rPr lang="es-AR" dirty="0"/>
              <a:t>Análisis económico: 10.000 pesos</a:t>
            </a:r>
          </a:p>
          <a:p>
            <a:r>
              <a:rPr lang="es-AR" dirty="0"/>
              <a:t>Funcionamiento: Abrir el libro hasta la página deseada y comenzar </a:t>
            </a:r>
          </a:p>
          <a:p>
            <a:r>
              <a:rPr lang="es-AR" dirty="0"/>
              <a:t>Análisis Histórico: Los libros se convirtieron en un instrumento de trabajo y consulta y esto supuso su demanda, renaciendo así el comercio y la industria del libro. La gran demanda de libros produjo la secularización de la cultura y se generalizó el uso del papel.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954" y="250825"/>
            <a:ext cx="2548945" cy="21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8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Trabajo Práctico de Tecnología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dirty="0"/>
              <a:t>Tema: Análisis de productos</a:t>
            </a:r>
          </a:p>
          <a:p>
            <a:pPr marL="0" indent="0" algn="ctr">
              <a:buNone/>
            </a:pPr>
            <a:r>
              <a:rPr lang="es-AR" sz="3200" dirty="0"/>
              <a:t>Alumna: Abril Quiroga</a:t>
            </a:r>
          </a:p>
          <a:p>
            <a:pPr marL="0" indent="0" algn="ctr">
              <a:buNone/>
            </a:pPr>
            <a:r>
              <a:rPr lang="es-AR" sz="3200" dirty="0"/>
              <a:t>Profesora: Marisol Nieva</a:t>
            </a:r>
          </a:p>
          <a:p>
            <a:pPr marL="0" indent="0" algn="ctr">
              <a:buNone/>
            </a:pPr>
            <a:r>
              <a:rPr lang="es-AR" sz="3200" dirty="0"/>
              <a:t>Grado: Sexto B</a:t>
            </a:r>
          </a:p>
          <a:p>
            <a:pPr marL="0" indent="0" algn="ctr">
              <a:buNone/>
            </a:pPr>
            <a:r>
              <a:rPr lang="es-AR" sz="3200" dirty="0"/>
              <a:t>Colegio Santa Rosa de Lima</a:t>
            </a:r>
          </a:p>
          <a:p>
            <a:pPr marL="0" indent="0" algn="ctr">
              <a:buNone/>
            </a:pPr>
            <a:r>
              <a:rPr lang="es-AR" sz="3200" dirty="0"/>
              <a:t>Año: 2024</a:t>
            </a:r>
          </a:p>
          <a:p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2818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LAPICERA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31999"/>
            <a:ext cx="10515600" cy="4144963"/>
          </a:xfrm>
        </p:spPr>
        <p:txBody>
          <a:bodyPr/>
          <a:lstStyle/>
          <a:p>
            <a:r>
              <a:rPr lang="es-AR" dirty="0"/>
              <a:t>Análisis morfológico: Cilíndrico</a:t>
            </a:r>
          </a:p>
          <a:p>
            <a:r>
              <a:rPr lang="es-AR" dirty="0"/>
              <a:t>Análisis estructural: Punta, tinta, cilindro y capuchón</a:t>
            </a:r>
          </a:p>
          <a:p>
            <a:r>
              <a:rPr lang="es-AR" dirty="0"/>
              <a:t>Análisis funcional: Escribir, trazar, dibujar y pintar</a:t>
            </a:r>
          </a:p>
          <a:p>
            <a:r>
              <a:rPr lang="es-AR" dirty="0"/>
              <a:t>Análisis comparativo: Marcador, fibra y lápiz                     </a:t>
            </a:r>
          </a:p>
          <a:p>
            <a:r>
              <a:rPr lang="es-AR" dirty="0"/>
              <a:t>Análisis Económico: 2700 pesos</a:t>
            </a:r>
          </a:p>
          <a:p>
            <a:r>
              <a:rPr lang="es-AR" dirty="0"/>
              <a:t>Funcionamiento: Sacar el capuchón y comenzar</a:t>
            </a:r>
          </a:p>
          <a:p>
            <a:r>
              <a:rPr lang="es-AR" dirty="0"/>
              <a:t>Análisis Histórico: Antes se utilizaba una pluma</a:t>
            </a:r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1" y="175419"/>
            <a:ext cx="2582862" cy="24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1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Goma de borrar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731500" cy="4811711"/>
          </a:xfrm>
        </p:spPr>
        <p:txBody>
          <a:bodyPr>
            <a:normAutofit lnSpcReduction="10000"/>
          </a:bodyPr>
          <a:lstStyle/>
          <a:p>
            <a:r>
              <a:rPr lang="es-AR" dirty="0"/>
              <a:t>Análisis morfológico: Rectangular</a:t>
            </a:r>
          </a:p>
          <a:p>
            <a:r>
              <a:rPr lang="es-AR" dirty="0"/>
              <a:t>Análisis estructural: Caucho, plástico y papel                       </a:t>
            </a:r>
          </a:p>
          <a:p>
            <a:r>
              <a:rPr lang="es-AR" dirty="0"/>
              <a:t>Análisis funcional: Borrar</a:t>
            </a:r>
          </a:p>
          <a:p>
            <a:r>
              <a:rPr lang="es-AR" dirty="0"/>
              <a:t>Análisis comparativo: Corrector</a:t>
            </a:r>
          </a:p>
          <a:p>
            <a:r>
              <a:rPr lang="es-AR" dirty="0"/>
              <a:t>Análisis económico: 480 pesos</a:t>
            </a:r>
          </a:p>
          <a:p>
            <a:r>
              <a:rPr lang="es-AR" dirty="0"/>
              <a:t>Funcionamiento: Comenzar a borrar una vez que se</a:t>
            </a:r>
          </a:p>
          <a:p>
            <a:pPr marL="0" indent="0">
              <a:buNone/>
            </a:pPr>
            <a:r>
              <a:rPr lang="es-AR" dirty="0"/>
              <a:t> haya quitado el papel que lo envuelve</a:t>
            </a:r>
          </a:p>
          <a:p>
            <a:r>
              <a:rPr lang="es-AR" dirty="0"/>
              <a:t>Análisis Histórico: Antes de la goma de borrar, se usaba miga de pan para eliminar trazos sobre papel. Las primeras gomas nacieron a finales del siglo XVIII y estaban hechas de caucho natural.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13" y="678656"/>
            <a:ext cx="1930400" cy="1696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802" y="1941512"/>
            <a:ext cx="1812925" cy="18129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633" y="2374899"/>
            <a:ext cx="1684711" cy="16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8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Carpeta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/>
              <a:t>Análisis morfológico: Rectangular</a:t>
            </a:r>
          </a:p>
          <a:p>
            <a:r>
              <a:rPr lang="es-AR" dirty="0"/>
              <a:t>Análisis estructural: Tapa, hojas y aros</a:t>
            </a:r>
          </a:p>
          <a:p>
            <a:r>
              <a:rPr lang="es-AR" dirty="0"/>
              <a:t>Análisis funcional: Tomar notas, hacer</a:t>
            </a:r>
          </a:p>
          <a:p>
            <a:pPr marL="0" indent="0">
              <a:buNone/>
            </a:pPr>
            <a:r>
              <a:rPr lang="es-AR" dirty="0"/>
              <a:t>tareas y añadir apuntes</a:t>
            </a:r>
          </a:p>
          <a:p>
            <a:r>
              <a:rPr lang="es-AR" dirty="0"/>
              <a:t> Análisis comparativo: Cuadernillo, cuaderno y libro</a:t>
            </a:r>
          </a:p>
          <a:p>
            <a:r>
              <a:rPr lang="es-AR" dirty="0"/>
              <a:t>Análisis económico: 8900 pesos</a:t>
            </a:r>
          </a:p>
          <a:p>
            <a:r>
              <a:rPr lang="es-AR" dirty="0"/>
              <a:t>Funcionamiento: Abrirla hasta la hoja deseada y comenzar</a:t>
            </a:r>
          </a:p>
          <a:p>
            <a:r>
              <a:rPr lang="es-AR" dirty="0"/>
              <a:t>Análisis Histórico: En 1898 Edwin G. Siebels, inventa un sistema de archivo vertical y la carpeta de papel, una cubierta protectora para documentos.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55" y="849313"/>
            <a:ext cx="2165045" cy="19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4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Botella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Análisis morfológico: Cilíndrico</a:t>
            </a:r>
          </a:p>
          <a:p>
            <a:r>
              <a:rPr lang="es-AR" dirty="0"/>
              <a:t>Análisis estructural: Tapa, bombilla, envase</a:t>
            </a:r>
          </a:p>
          <a:p>
            <a:r>
              <a:rPr lang="es-AR" dirty="0"/>
              <a:t>Análisis funcional: Transportar bebidas</a:t>
            </a:r>
          </a:p>
          <a:p>
            <a:r>
              <a:rPr lang="es-AR" dirty="0"/>
              <a:t>Análisis comparativo: Termo</a:t>
            </a:r>
          </a:p>
          <a:p>
            <a:r>
              <a:rPr lang="es-AR" dirty="0"/>
              <a:t>Análisis Económico: 3890 pesos</a:t>
            </a:r>
          </a:p>
          <a:p>
            <a:r>
              <a:rPr lang="es-AR" dirty="0"/>
              <a:t> Funcionamiento: Quitar la tapa y comenzar a beber</a:t>
            </a:r>
          </a:p>
          <a:p>
            <a:r>
              <a:rPr lang="es-AR" dirty="0"/>
              <a:t> Análisis Histórico: Del vidrio y la cerámica al plástico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0" y="457994"/>
            <a:ext cx="2260601" cy="18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4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Olla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Análisis morfológico: Cilíndrico</a:t>
            </a:r>
          </a:p>
          <a:p>
            <a:r>
              <a:rPr lang="es-AR" dirty="0"/>
              <a:t>Análisis estructural: Manijas, tapa, cilindro</a:t>
            </a:r>
          </a:p>
          <a:p>
            <a:r>
              <a:rPr lang="es-AR" dirty="0"/>
              <a:t>Análisis funcional: Hervir agua y cocer alimentos</a:t>
            </a:r>
          </a:p>
          <a:p>
            <a:r>
              <a:rPr lang="es-AR" dirty="0"/>
              <a:t> Análisis comparativo: Cacerola</a:t>
            </a:r>
          </a:p>
          <a:p>
            <a:r>
              <a:rPr lang="es-AR" dirty="0"/>
              <a:t>Análisis Económico: 50.000 pesos</a:t>
            </a:r>
          </a:p>
          <a:p>
            <a:r>
              <a:rPr lang="es-AR" dirty="0"/>
              <a:t> Funcionamiento: Abrir la tapa, insertar agua o alimentos y comenzar </a:t>
            </a:r>
          </a:p>
          <a:p>
            <a:r>
              <a:rPr lang="es-AR" dirty="0"/>
              <a:t>Análisis Histórico: En la Edad Media, los recipientes eran de barro, hierro o bronce y solían ser sartenes y calderos.</a:t>
            </a:r>
            <a:br>
              <a:rPr lang="es-AR" dirty="0"/>
            </a:br>
            <a:endParaRPr lang="es-AR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50" y="365125"/>
            <a:ext cx="2769306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2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Tupper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Análisis morfológico: Rectangular</a:t>
            </a:r>
          </a:p>
          <a:p>
            <a:r>
              <a:rPr lang="es-AR" dirty="0"/>
              <a:t>Análisis estructural: Tapa y recipiente</a:t>
            </a:r>
          </a:p>
          <a:p>
            <a:r>
              <a:rPr lang="es-AR" dirty="0"/>
              <a:t>Análisis funcional: Almacenar alimentos y transportarlos</a:t>
            </a:r>
          </a:p>
          <a:p>
            <a:r>
              <a:rPr lang="es-AR" dirty="0"/>
              <a:t> Análisis comparativo: Compotera</a:t>
            </a:r>
          </a:p>
          <a:p>
            <a:r>
              <a:rPr lang="es-AR" dirty="0"/>
              <a:t> Análisis Económico: 2400 pesos</a:t>
            </a:r>
          </a:p>
          <a:p>
            <a:r>
              <a:rPr lang="es-AR" dirty="0"/>
              <a:t>Funcionamiento: Abrir la tapa y colocar el alimento deseado</a:t>
            </a:r>
          </a:p>
          <a:p>
            <a:r>
              <a:rPr lang="es-AR" dirty="0"/>
              <a:t>Análisis Histórico: El primer envase tuvo forma de campana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870" y="365125"/>
            <a:ext cx="2591729" cy="1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6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Cartuchera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838700"/>
          </a:xfrm>
        </p:spPr>
        <p:txBody>
          <a:bodyPr>
            <a:normAutofit/>
          </a:bodyPr>
          <a:lstStyle/>
          <a:p>
            <a:r>
              <a:rPr lang="es-AR" dirty="0"/>
              <a:t>Análisis morfológico: Rectangular</a:t>
            </a:r>
          </a:p>
          <a:p>
            <a:r>
              <a:rPr lang="es-AR" dirty="0"/>
              <a:t>Análisis estructural: Funda, cierre y cinta sujeta lápices</a:t>
            </a:r>
          </a:p>
          <a:p>
            <a:r>
              <a:rPr lang="es-AR" dirty="0"/>
              <a:t> Análisis funcional: Guardar útiles escolares</a:t>
            </a:r>
          </a:p>
          <a:p>
            <a:r>
              <a:rPr lang="es-AR" dirty="0"/>
              <a:t> Análisis comparativo: Estuche</a:t>
            </a:r>
          </a:p>
          <a:p>
            <a:r>
              <a:rPr lang="es-AR" dirty="0"/>
              <a:t> Análisis Económico: 5600 pesos</a:t>
            </a:r>
          </a:p>
          <a:p>
            <a:r>
              <a:rPr lang="es-AR" dirty="0"/>
              <a:t> Funcionamiento: Abrir el cierre y colocar ahí los elementos deseados</a:t>
            </a:r>
          </a:p>
          <a:p>
            <a:r>
              <a:rPr lang="es-AR" dirty="0"/>
              <a:t>Análisis Histórico: La cartuchera se componía de un cajoncito de madera dividido a lo largo en tres partes iguales con pequeña diferencia: la del medio tenía seis agujeros y cada uno era bastante grande y profundo para recibir un cartucho.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970" y="365125"/>
            <a:ext cx="2825929" cy="18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66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508</Words>
  <Application>Microsoft Office PowerPoint</Application>
  <PresentationFormat>Panorámica</PresentationFormat>
  <Paragraphs>75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Seño Marisol:</vt:lpstr>
      <vt:lpstr>Trabajo Práctico de Tecnología</vt:lpstr>
      <vt:lpstr>LAPICERA</vt:lpstr>
      <vt:lpstr>Goma de borrar</vt:lpstr>
      <vt:lpstr>Carpeta</vt:lpstr>
      <vt:lpstr>Botella</vt:lpstr>
      <vt:lpstr>Olla</vt:lpstr>
      <vt:lpstr>Tupper</vt:lpstr>
      <vt:lpstr>Cartuchera</vt:lpstr>
      <vt:lpstr>Libro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Seño Marisol:</dc:title>
  <dc:creator>Abril y Milena</dc:creator>
  <cp:lastModifiedBy>Consejo Ayres1</cp:lastModifiedBy>
  <cp:revision>12</cp:revision>
  <cp:lastPrinted>2024-09-24T02:18:18Z</cp:lastPrinted>
  <dcterms:created xsi:type="dcterms:W3CDTF">2024-09-24T00:51:33Z</dcterms:created>
  <dcterms:modified xsi:type="dcterms:W3CDTF">2024-09-24T02:50:35Z</dcterms:modified>
</cp:coreProperties>
</file>