
<file path=[Content_Types].xml><?xml version="1.0" encoding="utf-8"?>
<Types xmlns="http://schemas.openxmlformats.org/package/2006/content-types">
  <Default Extension="png" ContentType="image/png"/>
  <Default Extension="mp3" ContentType="audio/unknown"/>
  <Default Extension="jfif" ContentType="image/j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256" r:id="rId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A1A2C-B3FA-45C3-9C8E-601F48C1E17E}" type="datetimeFigureOut">
              <a:rPr lang="es-ES" smtClean="0"/>
              <a:t>09/09/2024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E21D6F-6692-456E-916A-4E4D1475A487}" type="slidenum">
              <a:rPr lang="es-ES" smtClean="0"/>
              <a:t>‹Nº›</a:t>
            </a:fld>
            <a:endParaRPr lang="es-ES"/>
          </a:p>
        </p:txBody>
      </p:sp>
    </p:spTree>
    <p:extLst>
      <p:ext uri="{BB962C8B-B14F-4D97-AF65-F5344CB8AC3E}">
        <p14:creationId xmlns:p14="http://schemas.microsoft.com/office/powerpoint/2010/main" val="284973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2E21D6F-6692-456E-916A-4E4D1475A487}" type="slidenum">
              <a:rPr lang="es-ES" smtClean="0"/>
              <a:t>1</a:t>
            </a:fld>
            <a:endParaRPr lang="es-ES"/>
          </a:p>
        </p:txBody>
      </p:sp>
    </p:spTree>
    <p:extLst>
      <p:ext uri="{BB962C8B-B14F-4D97-AF65-F5344CB8AC3E}">
        <p14:creationId xmlns:p14="http://schemas.microsoft.com/office/powerpoint/2010/main" val="1840188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9AE1DF0A-0F8B-4466-9A4A-A81FB4D3D2CE}" type="datetimeFigureOut">
              <a:rPr lang="es-ES" smtClean="0"/>
              <a:t>09/09/2024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C3F4F9-F21A-4C51-A2AD-F2D2FA3BAFE6}" type="slidenum">
              <a:rPr lang="es-ES" smtClean="0"/>
              <a:t>‹Nº›</a:t>
            </a:fld>
            <a:endParaRPr lang="es-E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AE1DF0A-0F8B-4466-9A4A-A81FB4D3D2CE}" type="datetimeFigureOut">
              <a:rPr lang="es-ES" smtClean="0"/>
              <a:t>09/09/2024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AE1DF0A-0F8B-4466-9A4A-A81FB4D3D2CE}" type="datetimeFigureOut">
              <a:rPr lang="es-ES" smtClean="0"/>
              <a:t>09/09/2024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9AE1DF0A-0F8B-4466-9A4A-A81FB4D3D2CE}" type="datetimeFigureOut">
              <a:rPr lang="es-ES" smtClean="0"/>
              <a:t>09/09/2024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C3F4F9-F21A-4C51-A2AD-F2D2FA3BAFE6}" type="slidenum">
              <a:rPr lang="es-ES" smtClean="0"/>
              <a:t>‹Nº›</a:t>
            </a:fld>
            <a:endParaRPr lang="es-ES"/>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AE1DF0A-0F8B-4466-9A4A-A81FB4D3D2CE}" type="datetimeFigureOut">
              <a:rPr lang="es-ES" smtClean="0"/>
              <a:t>09/09/2024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9AE1DF0A-0F8B-4466-9A4A-A81FB4D3D2CE}" type="datetimeFigureOut">
              <a:rPr lang="es-ES" smtClean="0"/>
              <a:t>09/09/2024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9AE1DF0A-0F8B-4466-9A4A-A81FB4D3D2CE}" type="datetimeFigureOut">
              <a:rPr lang="es-ES" smtClean="0"/>
              <a:t>09/09/2024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AE1DF0A-0F8B-4466-9A4A-A81FB4D3D2CE}" type="datetimeFigureOut">
              <a:rPr lang="es-ES" smtClean="0"/>
              <a:t>09/09/2024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1DF0A-0F8B-4466-9A4A-A81FB4D3D2CE}" type="datetimeFigureOut">
              <a:rPr lang="es-ES" smtClean="0"/>
              <a:t>09/09/2024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AE1DF0A-0F8B-4466-9A4A-A81FB4D3D2CE}" type="datetimeFigureOut">
              <a:rPr lang="es-ES" smtClean="0"/>
              <a:t>09/09/2024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AE1DF0A-0F8B-4466-9A4A-A81FB4D3D2CE}" type="datetimeFigureOut">
              <a:rPr lang="es-ES" smtClean="0"/>
              <a:t>09/09/2024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FC3F4F9-F21A-4C51-A2AD-F2D2FA3BAFE6}"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9AE1DF0A-0F8B-4466-9A4A-A81FB4D3D2CE}" type="datetimeFigureOut">
              <a:rPr lang="es-ES" smtClean="0"/>
              <a:t>09/09/2024</a:t>
            </a:fld>
            <a:endParaRPr lang="es-E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DFC3F4F9-F21A-4C51-A2AD-F2D2FA3BAFE6}" type="slidenum">
              <a:rPr lang="es-ES" smtClean="0"/>
              <a:t>‹Nº›</a:t>
            </a:fld>
            <a:endParaRPr lang="es-E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jfif"/><Relationship Id="rId18" Type="http://schemas.openxmlformats.org/officeDocument/2006/relationships/image" Target="../media/image15.jpeg"/><Relationship Id="rId26" Type="http://schemas.openxmlformats.org/officeDocument/2006/relationships/image" Target="../media/image23.gif"/><Relationship Id="rId3" Type="http://schemas.microsoft.com/office/2007/relationships/media" Target="../media/media2.mp3"/><Relationship Id="rId21" Type="http://schemas.openxmlformats.org/officeDocument/2006/relationships/image" Target="../media/image18.jfif"/><Relationship Id="rId7" Type="http://schemas.openxmlformats.org/officeDocument/2006/relationships/image" Target="../media/image4.gif"/><Relationship Id="rId12" Type="http://schemas.openxmlformats.org/officeDocument/2006/relationships/image" Target="../media/image9.jpeg"/><Relationship Id="rId17" Type="http://schemas.openxmlformats.org/officeDocument/2006/relationships/image" Target="../media/image14.jpeg"/><Relationship Id="rId25"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13.jpe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audio" Target="NULL" TargetMode="External"/><Relationship Id="rId6" Type="http://schemas.openxmlformats.org/officeDocument/2006/relationships/image" Target="../media/image3.gif"/><Relationship Id="rId11" Type="http://schemas.openxmlformats.org/officeDocument/2006/relationships/image" Target="../media/image8.jpeg"/><Relationship Id="rId24" Type="http://schemas.openxmlformats.org/officeDocument/2006/relationships/image" Target="../media/image21.jfif"/><Relationship Id="rId5" Type="http://schemas.openxmlformats.org/officeDocument/2006/relationships/notesSlide" Target="../notesSlides/notesSlide1.xml"/><Relationship Id="rId15" Type="http://schemas.openxmlformats.org/officeDocument/2006/relationships/image" Target="../media/image12.png"/><Relationship Id="rId23" Type="http://schemas.openxmlformats.org/officeDocument/2006/relationships/image" Target="../media/image20.jpeg"/><Relationship Id="rId28" Type="http://schemas.openxmlformats.org/officeDocument/2006/relationships/image" Target="../media/image25.gif"/><Relationship Id="rId10" Type="http://schemas.openxmlformats.org/officeDocument/2006/relationships/image" Target="../media/image7.png"/><Relationship Id="rId19" Type="http://schemas.openxmlformats.org/officeDocument/2006/relationships/image" Target="../media/image16.jfif"/><Relationship Id="rId4" Type="http://schemas.openxmlformats.org/officeDocument/2006/relationships/slideLayout" Target="../slideLayouts/slideLayout1.xml"/><Relationship Id="rId9" Type="http://schemas.openxmlformats.org/officeDocument/2006/relationships/image" Target="../media/image6.jfif"/><Relationship Id="rId14" Type="http://schemas.openxmlformats.org/officeDocument/2006/relationships/image" Target="../media/image11.jfif"/><Relationship Id="rId22" Type="http://schemas.openxmlformats.org/officeDocument/2006/relationships/image" Target="../media/image19.jpeg"/><Relationship Id="rId27"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93747" y="692696"/>
            <a:ext cx="6643230" cy="923330"/>
          </a:xfrm>
          <a:prstGeom prst="rect">
            <a:avLst/>
          </a:prstGeom>
          <a:noFill/>
        </p:spPr>
        <p:txBody>
          <a:bodyPr wrap="none" lIns="91440" tIns="45720" rIns="91440" bIns="45720">
            <a:spAutoFit/>
          </a:bodyPr>
          <a:lstStyle/>
          <a:p>
            <a:pPr algn="ctr"/>
            <a:r>
              <a:rPr lang="es-MX"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Talleres de minería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4 CuadroTexto"/>
          <p:cNvSpPr txBox="1"/>
          <p:nvPr/>
        </p:nvSpPr>
        <p:spPr>
          <a:xfrm>
            <a:off x="395536" y="4077072"/>
            <a:ext cx="3601242" cy="1200329"/>
          </a:xfrm>
          <a:prstGeom prst="rect">
            <a:avLst/>
          </a:prstGeom>
          <a:noFill/>
        </p:spPr>
        <p:txBody>
          <a:bodyPr wrap="none" rtlCol="0">
            <a:spAutoFit/>
          </a:bodyPr>
          <a:lstStyle/>
          <a:p>
            <a:r>
              <a:rPr lang="es-MX" sz="2400" dirty="0" smtClean="0"/>
              <a:t>ALUMNO: Lisandro Vega</a:t>
            </a:r>
          </a:p>
          <a:p>
            <a:endParaRPr lang="es-MX" sz="2400" dirty="0" smtClean="0"/>
          </a:p>
          <a:p>
            <a:r>
              <a:rPr lang="es-MX" sz="2400" dirty="0" smtClean="0"/>
              <a:t>PROFESORA: Andrea Gómez</a:t>
            </a:r>
          </a:p>
        </p:txBody>
      </p:sp>
      <p:sp>
        <p:nvSpPr>
          <p:cNvPr id="6" name="5 CuadroTexto"/>
          <p:cNvSpPr txBox="1"/>
          <p:nvPr/>
        </p:nvSpPr>
        <p:spPr>
          <a:xfrm>
            <a:off x="4386405" y="4077072"/>
            <a:ext cx="990705" cy="461665"/>
          </a:xfrm>
          <a:prstGeom prst="rect">
            <a:avLst/>
          </a:prstGeom>
          <a:noFill/>
        </p:spPr>
        <p:txBody>
          <a:bodyPr wrap="square" rtlCol="0">
            <a:spAutoFit/>
          </a:bodyPr>
          <a:lstStyle/>
          <a:p>
            <a:r>
              <a:rPr lang="es-MX" sz="2400" dirty="0" smtClean="0"/>
              <a:t>1 A</a:t>
            </a:r>
          </a:p>
        </p:txBody>
      </p:sp>
      <p:sp>
        <p:nvSpPr>
          <p:cNvPr id="7" name="6 Rectángulo"/>
          <p:cNvSpPr/>
          <p:nvPr/>
        </p:nvSpPr>
        <p:spPr>
          <a:xfrm>
            <a:off x="827584" y="5548064"/>
            <a:ext cx="753764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s-MX"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Laboratorio de Informática </a:t>
            </a:r>
            <a:endParaRPr lang="es-E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8" name="7 Rectángulo"/>
          <p:cNvSpPr/>
          <p:nvPr/>
        </p:nvSpPr>
        <p:spPr>
          <a:xfrm>
            <a:off x="1979712" y="0"/>
            <a:ext cx="4586867" cy="923330"/>
          </a:xfrm>
          <a:prstGeom prst="rect">
            <a:avLst/>
          </a:prstGeom>
          <a:noFill/>
        </p:spPr>
        <p:txBody>
          <a:bodyPr wrap="square" lIns="91440" tIns="45720" rIns="91440" bIns="45720">
            <a:spAutoFit/>
          </a:bodyPr>
          <a:lstStyle/>
          <a:p>
            <a:pPr algn="ctr"/>
            <a:r>
              <a:rPr lang="es-MX"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2024</a:t>
            </a:r>
            <a:endParaRPr lang="es-E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42" y="1844824"/>
            <a:ext cx="1936428" cy="1936428"/>
          </a:xfrm>
          <a:prstGeom prst="rect">
            <a:avLst/>
          </a:prstGeom>
        </p:spPr>
      </p:pic>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0645" y="1909630"/>
            <a:ext cx="1755411" cy="1611395"/>
          </a:xfrm>
          <a:prstGeom prst="rect">
            <a:avLst/>
          </a:prstGeom>
        </p:spPr>
      </p:pic>
      <p:pic>
        <p:nvPicPr>
          <p:cNvPr id="11" name="10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6780" y="1934171"/>
            <a:ext cx="2803773" cy="1586854"/>
          </a:xfrm>
          <a:prstGeom prst="rect">
            <a:avLst/>
          </a:prstGeom>
        </p:spPr>
      </p:pic>
      <p:pic>
        <p:nvPicPr>
          <p:cNvPr id="12" name="11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3904" y="3896080"/>
            <a:ext cx="1381321" cy="1381321"/>
          </a:xfrm>
          <a:prstGeom prst="rect">
            <a:avLst/>
          </a:prstGeom>
        </p:spPr>
      </p:pic>
      <p:pic>
        <p:nvPicPr>
          <p:cNvPr id="2" name="1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9" y="-11070"/>
            <a:ext cx="9143999" cy="6845536"/>
          </a:xfrm>
          <a:prstGeom prst="rect">
            <a:avLst/>
          </a:prstGeom>
        </p:spPr>
      </p:pic>
      <p:sp>
        <p:nvSpPr>
          <p:cNvPr id="13" name="12 Rectángulo"/>
          <p:cNvSpPr/>
          <p:nvPr/>
        </p:nvSpPr>
        <p:spPr>
          <a:xfrm>
            <a:off x="787954" y="261202"/>
            <a:ext cx="7568097" cy="923330"/>
          </a:xfrm>
          <a:prstGeom prst="rect">
            <a:avLst/>
          </a:prstGeom>
          <a:noFill/>
        </p:spPr>
        <p:txBody>
          <a:bodyPr wrap="none" lIns="91440" tIns="45720" rIns="91440" bIns="45720">
            <a:spAutoFit/>
          </a:bodyPr>
          <a:lstStyle/>
          <a:p>
            <a:pPr algn="ctr"/>
            <a:r>
              <a:rPr lang="es-MX"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Laboratorio de Informática</a:t>
            </a:r>
            <a:endParaRPr lang="es-E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16 CuadroTexto"/>
          <p:cNvSpPr txBox="1"/>
          <p:nvPr/>
        </p:nvSpPr>
        <p:spPr>
          <a:xfrm>
            <a:off x="787953" y="1484784"/>
            <a:ext cx="7456453" cy="1477328"/>
          </a:xfrm>
          <a:prstGeom prst="rect">
            <a:avLst/>
          </a:prstGeom>
          <a:noFill/>
        </p:spPr>
        <p:txBody>
          <a:bodyPr wrap="square" rtlCol="0">
            <a:spAutoFit/>
          </a:bodyPr>
          <a:lstStyle/>
          <a:p>
            <a:r>
              <a:rPr lang="es-419" dirty="0">
                <a:solidFill>
                  <a:schemeClr val="accent3">
                    <a:lumMod val="50000"/>
                  </a:schemeClr>
                </a:solidFill>
                <a:latin typeface="Bahnschrift SemiBold" pitchFamily="34" charset="0"/>
              </a:rPr>
              <a:t>El laboratorio de informática es un instrumento muy completo para el entrenamiento de la comprensión de programas de informática, tales como Excel, Word, Photoshop, Illustrator, AutoCAD, HTML5, etc. Son espacios para estudiar, experimentar y aprender el funcionamiento de programas de informática y practicar su uso.</a:t>
            </a:r>
            <a:endParaRPr lang="es-ES" dirty="0">
              <a:solidFill>
                <a:schemeClr val="accent3">
                  <a:lumMod val="50000"/>
                </a:schemeClr>
              </a:solidFill>
              <a:latin typeface="Bahnschrift SemiBold" pitchFamily="34" charset="0"/>
            </a:endParaRPr>
          </a:p>
        </p:txBody>
      </p:sp>
      <p:pic>
        <p:nvPicPr>
          <p:cNvPr id="18" name="17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2185" y="2658616"/>
            <a:ext cx="2966443" cy="2232248"/>
          </a:xfrm>
          <a:prstGeom prst="rect">
            <a:avLst/>
          </a:prstGeom>
        </p:spPr>
      </p:pic>
      <p:pic>
        <p:nvPicPr>
          <p:cNvPr id="19" name="18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9" y="3553241"/>
            <a:ext cx="2619257" cy="1970991"/>
          </a:xfrm>
          <a:prstGeom prst="rect">
            <a:avLst/>
          </a:prstGeom>
        </p:spPr>
      </p:pic>
      <p:sp>
        <p:nvSpPr>
          <p:cNvPr id="20" name="19 CuadroTexto"/>
          <p:cNvSpPr txBox="1"/>
          <p:nvPr/>
        </p:nvSpPr>
        <p:spPr>
          <a:xfrm>
            <a:off x="842758" y="1084094"/>
            <a:ext cx="3069366" cy="369332"/>
          </a:xfrm>
          <a:prstGeom prst="rect">
            <a:avLst/>
          </a:prstGeom>
          <a:noFill/>
        </p:spPr>
        <p:txBody>
          <a:bodyPr wrap="none" rtlCol="0">
            <a:spAutoFit/>
          </a:bodyPr>
          <a:lstStyle/>
          <a:p>
            <a:r>
              <a:rPr lang="es-MX" dirty="0" smtClean="0">
                <a:solidFill>
                  <a:schemeClr val="accent3">
                    <a:lumMod val="50000"/>
                  </a:schemeClr>
                </a:solidFill>
                <a:latin typeface="Arial Rounded MT Bold" pitchFamily="34" charset="0"/>
              </a:rPr>
              <a:t>Profesora:</a:t>
            </a:r>
            <a:r>
              <a:rPr lang="es-MX" dirty="0" smtClean="0">
                <a:latin typeface="Arial Rounded MT Bold" pitchFamily="34" charset="0"/>
              </a:rPr>
              <a:t> </a:t>
            </a:r>
            <a:r>
              <a:rPr lang="es-MX" dirty="0" smtClean="0">
                <a:solidFill>
                  <a:schemeClr val="accent3">
                    <a:lumMod val="50000"/>
                  </a:schemeClr>
                </a:solidFill>
                <a:latin typeface="Arial Rounded MT Bold" pitchFamily="34" charset="0"/>
              </a:rPr>
              <a:t>Andrea Gómez</a:t>
            </a:r>
            <a:endParaRPr lang="es-ES" dirty="0">
              <a:solidFill>
                <a:schemeClr val="accent3">
                  <a:lumMod val="50000"/>
                </a:schemeClr>
              </a:solidFill>
              <a:latin typeface="Arial Rounded MT Bold" pitchFamily="34" charset="0"/>
            </a:endParaRPr>
          </a:p>
        </p:txBody>
      </p:sp>
      <p:pic>
        <p:nvPicPr>
          <p:cNvPr id="21" name="20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88667" y="4077073"/>
            <a:ext cx="2968955" cy="2418890"/>
          </a:xfrm>
          <a:prstGeom prst="rect">
            <a:avLst/>
          </a:prstGeom>
        </p:spPr>
      </p:pic>
      <p:pic>
        <p:nvPicPr>
          <p:cNvPr id="22" name="21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9" y="-9659"/>
            <a:ext cx="9144000" cy="6858000"/>
          </a:xfrm>
          <a:prstGeom prst="rect">
            <a:avLst/>
          </a:prstGeom>
        </p:spPr>
      </p:pic>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076" y="5919818"/>
            <a:ext cx="923607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38 Rectángulo"/>
          <p:cNvSpPr/>
          <p:nvPr/>
        </p:nvSpPr>
        <p:spPr>
          <a:xfrm>
            <a:off x="3884953" y="3244334"/>
            <a:ext cx="237566" cy="369332"/>
          </a:xfrm>
          <a:prstGeom prst="rect">
            <a:avLst/>
          </a:prstGeom>
        </p:spPr>
        <p:txBody>
          <a:bodyPr wrap="none">
            <a:spAutoFit/>
          </a:bodyPr>
          <a:lstStyle/>
          <a:p>
            <a:r>
              <a:rPr lang="es-ES" dirty="0" smtClean="0"/>
              <a:t> </a:t>
            </a:r>
            <a:endParaRPr lang="es-ES" dirty="0"/>
          </a:p>
        </p:txBody>
      </p:sp>
      <p:pic>
        <p:nvPicPr>
          <p:cNvPr id="1031" name="1030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405" y="-9659"/>
            <a:ext cx="9273576" cy="6921572"/>
          </a:xfrm>
          <a:prstGeom prst="rect">
            <a:avLst/>
          </a:prstGeom>
        </p:spPr>
      </p:pic>
      <p:sp>
        <p:nvSpPr>
          <p:cNvPr id="3" name="2 Rectángulo"/>
          <p:cNvSpPr/>
          <p:nvPr/>
        </p:nvSpPr>
        <p:spPr>
          <a:xfrm>
            <a:off x="1461539" y="160764"/>
            <a:ext cx="6269730" cy="923330"/>
          </a:xfrm>
          <a:prstGeom prst="rect">
            <a:avLst/>
          </a:prstGeom>
          <a:noFill/>
        </p:spPr>
        <p:txBody>
          <a:bodyPr wrap="none" lIns="91440" tIns="45720" rIns="91440" bIns="45720">
            <a:spAutoFit/>
          </a:bodyPr>
          <a:lstStyle/>
          <a:p>
            <a:pPr algn="ctr"/>
            <a:r>
              <a:rPr lang="es-E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Taller de Herramientas</a:t>
            </a:r>
            <a:endParaRPr lang="es-E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13 CuadroTexto"/>
          <p:cNvSpPr txBox="1"/>
          <p:nvPr/>
        </p:nvSpPr>
        <p:spPr>
          <a:xfrm>
            <a:off x="1001381" y="999866"/>
            <a:ext cx="2059410" cy="369332"/>
          </a:xfrm>
          <a:prstGeom prst="rect">
            <a:avLst/>
          </a:prstGeom>
          <a:noFill/>
        </p:spPr>
        <p:txBody>
          <a:bodyPr wrap="none" rtlCol="0">
            <a:spAutoFit/>
          </a:bodyPr>
          <a:lstStyle/>
          <a:p>
            <a:r>
              <a:rPr lang="es-MX" dirty="0" smtClean="0">
                <a:solidFill>
                  <a:schemeClr val="bg2"/>
                </a:solidFill>
              </a:rPr>
              <a:t>Profesor: Matías Ariza</a:t>
            </a:r>
            <a:endParaRPr lang="es-AR" dirty="0">
              <a:solidFill>
                <a:schemeClr val="bg2"/>
              </a:solidFill>
            </a:endParaRPr>
          </a:p>
        </p:txBody>
      </p:sp>
      <p:sp>
        <p:nvSpPr>
          <p:cNvPr id="15" name="14 CuadroTexto"/>
          <p:cNvSpPr txBox="1"/>
          <p:nvPr/>
        </p:nvSpPr>
        <p:spPr>
          <a:xfrm>
            <a:off x="1178768" y="1453426"/>
            <a:ext cx="6643230" cy="646331"/>
          </a:xfrm>
          <a:prstGeom prst="rect">
            <a:avLst/>
          </a:prstGeom>
          <a:noFill/>
        </p:spPr>
        <p:txBody>
          <a:bodyPr wrap="square" rtlCol="0">
            <a:spAutoFit/>
          </a:bodyPr>
          <a:lstStyle/>
          <a:p>
            <a:r>
              <a:rPr lang="es-MX" dirty="0" smtClean="0">
                <a:solidFill>
                  <a:schemeClr val="bg2"/>
                </a:solidFill>
              </a:rPr>
              <a:t>En el taller de herramientas aprendimos mas en el uso de las herramientas a como hacer una </a:t>
            </a:r>
            <a:r>
              <a:rPr lang="es-MX" dirty="0" err="1" smtClean="0">
                <a:solidFill>
                  <a:schemeClr val="bg2"/>
                </a:solidFill>
              </a:rPr>
              <a:t>estanteria</a:t>
            </a:r>
            <a:r>
              <a:rPr lang="es-MX" dirty="0" smtClean="0">
                <a:solidFill>
                  <a:schemeClr val="bg2"/>
                </a:solidFill>
              </a:rPr>
              <a:t> y una </a:t>
            </a:r>
            <a:r>
              <a:rPr lang="es-MX" dirty="0" err="1" smtClean="0">
                <a:solidFill>
                  <a:schemeClr val="bg2"/>
                </a:solidFill>
              </a:rPr>
              <a:t>lampara</a:t>
            </a:r>
            <a:r>
              <a:rPr lang="es-MX" dirty="0" smtClean="0">
                <a:solidFill>
                  <a:schemeClr val="bg2"/>
                </a:solidFill>
              </a:rPr>
              <a:t>.</a:t>
            </a:r>
            <a:endParaRPr lang="es-AR" dirty="0">
              <a:solidFill>
                <a:schemeClr val="bg2"/>
              </a:solidFill>
            </a:endParaRPr>
          </a:p>
        </p:txBody>
      </p:sp>
      <p:pic>
        <p:nvPicPr>
          <p:cNvPr id="16" name="15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20066" y="3244334"/>
            <a:ext cx="2898562" cy="2173922"/>
          </a:xfrm>
          <a:prstGeom prst="rect">
            <a:avLst/>
          </a:prstGeom>
        </p:spPr>
      </p:pic>
      <p:pic>
        <p:nvPicPr>
          <p:cNvPr id="23" name="22 Image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1614" y="3623534"/>
            <a:ext cx="2480684" cy="2188338"/>
          </a:xfrm>
          <a:prstGeom prst="rect">
            <a:avLst/>
          </a:prstGeom>
        </p:spPr>
      </p:pic>
      <p:pic>
        <p:nvPicPr>
          <p:cNvPr id="24" name="23 Image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60282" y="4717703"/>
            <a:ext cx="2785334" cy="2089000"/>
          </a:xfrm>
          <a:prstGeom prst="rect">
            <a:avLst/>
          </a:prstGeom>
        </p:spPr>
      </p:pic>
      <p:pic>
        <p:nvPicPr>
          <p:cNvPr id="25" name="24 Imagen"/>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0" y="-23534"/>
            <a:ext cx="9144000" cy="6858000"/>
          </a:xfrm>
          <a:prstGeom prst="rect">
            <a:avLst/>
          </a:prstGeom>
        </p:spPr>
      </p:pic>
      <p:sp>
        <p:nvSpPr>
          <p:cNvPr id="33" name="32 CuadroTexto"/>
          <p:cNvSpPr txBox="1"/>
          <p:nvPr/>
        </p:nvSpPr>
        <p:spPr>
          <a:xfrm>
            <a:off x="0" y="5805264"/>
            <a:ext cx="9144000" cy="461665"/>
          </a:xfrm>
          <a:prstGeom prst="rect">
            <a:avLst/>
          </a:prstGeom>
          <a:solidFill>
            <a:srgbClr val="3FA4E2">
              <a:alpha val="54118"/>
            </a:srgbClr>
          </a:solidFill>
        </p:spPr>
        <p:txBody>
          <a:bodyPr wrap="square" rtlCol="0">
            <a:spAutoFit/>
          </a:bodyPr>
          <a:lstStyle/>
          <a:p>
            <a:r>
              <a:rPr lang="es-MX" sz="2400" dirty="0" smtClean="0">
                <a:latin typeface="Arial Black" pitchFamily="34" charset="0"/>
              </a:rPr>
              <a:t>Taller de Herramientas</a:t>
            </a:r>
            <a:endParaRPr lang="es-ES" sz="2400" dirty="0">
              <a:latin typeface="Arial Black" pitchFamily="34" charset="0"/>
            </a:endParaRPr>
          </a:p>
        </p:txBody>
      </p:sp>
      <p:pic>
        <p:nvPicPr>
          <p:cNvPr id="26" name="25 Imagen"/>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0928" y="-11070"/>
            <a:ext cx="9438099" cy="6858000"/>
          </a:xfrm>
          <a:prstGeom prst="rect">
            <a:avLst/>
          </a:prstGeom>
        </p:spPr>
      </p:pic>
      <p:sp>
        <p:nvSpPr>
          <p:cNvPr id="27" name="26 Rectángulo"/>
          <p:cNvSpPr/>
          <p:nvPr/>
        </p:nvSpPr>
        <p:spPr>
          <a:xfrm>
            <a:off x="1666724" y="160764"/>
            <a:ext cx="5859361" cy="923330"/>
          </a:xfrm>
          <a:prstGeom prst="rect">
            <a:avLst/>
          </a:prstGeom>
          <a:noFill/>
        </p:spPr>
        <p:txBody>
          <a:bodyPr wrap="none" lIns="91440" tIns="45720" rIns="91440" bIns="45720">
            <a:spAutoFit/>
          </a:bodyPr>
          <a:lstStyle/>
          <a:p>
            <a:pPr algn="ctr"/>
            <a:r>
              <a:rPr lang="es-E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Taller de Electricidad</a:t>
            </a:r>
            <a:endParaRPr lang="es-E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27 CuadroTexto"/>
          <p:cNvSpPr txBox="1"/>
          <p:nvPr/>
        </p:nvSpPr>
        <p:spPr>
          <a:xfrm>
            <a:off x="1371956" y="1029761"/>
            <a:ext cx="2092239" cy="369332"/>
          </a:xfrm>
          <a:prstGeom prst="rect">
            <a:avLst/>
          </a:prstGeom>
          <a:noFill/>
        </p:spPr>
        <p:txBody>
          <a:bodyPr wrap="none" rtlCol="0">
            <a:spAutoFit/>
          </a:bodyPr>
          <a:lstStyle/>
          <a:p>
            <a:r>
              <a:rPr lang="es-MX" dirty="0" smtClean="0">
                <a:solidFill>
                  <a:schemeClr val="bg2"/>
                </a:solidFill>
              </a:rPr>
              <a:t>Profesor: Roberto Mas</a:t>
            </a:r>
            <a:endParaRPr lang="es-AR" dirty="0">
              <a:solidFill>
                <a:schemeClr val="bg2"/>
              </a:solidFill>
            </a:endParaRPr>
          </a:p>
        </p:txBody>
      </p:sp>
      <p:sp>
        <p:nvSpPr>
          <p:cNvPr id="29" name="28 CuadroTexto"/>
          <p:cNvSpPr txBox="1"/>
          <p:nvPr/>
        </p:nvSpPr>
        <p:spPr>
          <a:xfrm>
            <a:off x="1461539" y="1612709"/>
            <a:ext cx="6064546" cy="1200329"/>
          </a:xfrm>
          <a:prstGeom prst="rect">
            <a:avLst/>
          </a:prstGeom>
          <a:noFill/>
        </p:spPr>
        <p:txBody>
          <a:bodyPr wrap="square" rtlCol="0">
            <a:spAutoFit/>
          </a:bodyPr>
          <a:lstStyle/>
          <a:p>
            <a:r>
              <a:rPr lang="es-MX" dirty="0" smtClean="0">
                <a:solidFill>
                  <a:schemeClr val="bg2"/>
                </a:solidFill>
              </a:rPr>
              <a:t>En electricidad se basa en pelar cables, soldar y conseguir empalmes, etc.</a:t>
            </a:r>
          </a:p>
          <a:p>
            <a:r>
              <a:rPr lang="es-MX" dirty="0" smtClean="0">
                <a:solidFill>
                  <a:schemeClr val="bg2"/>
                </a:solidFill>
              </a:rPr>
              <a:t>En este taller aprendemos a utilizar pinzas que permiten pelar cables elaboramos circuitos </a:t>
            </a:r>
            <a:r>
              <a:rPr lang="es-MX" dirty="0" err="1" smtClean="0">
                <a:solidFill>
                  <a:schemeClr val="bg2"/>
                </a:solidFill>
              </a:rPr>
              <a:t>electricos</a:t>
            </a:r>
            <a:r>
              <a:rPr lang="es-MX" dirty="0" smtClean="0">
                <a:solidFill>
                  <a:schemeClr val="bg2"/>
                </a:solidFill>
              </a:rPr>
              <a:t> también aprendemos a soldar.</a:t>
            </a:r>
            <a:endParaRPr lang="es-AR" dirty="0">
              <a:solidFill>
                <a:schemeClr val="bg2"/>
              </a:solidFill>
            </a:endParaRPr>
          </a:p>
        </p:txBody>
      </p:sp>
      <p:pic>
        <p:nvPicPr>
          <p:cNvPr id="30" name="29 Imagen"/>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574" y="2925207"/>
            <a:ext cx="3062071" cy="2303730"/>
          </a:xfrm>
          <a:prstGeom prst="rect">
            <a:avLst/>
          </a:prstGeom>
        </p:spPr>
      </p:pic>
      <p:pic>
        <p:nvPicPr>
          <p:cNvPr id="31" name="30 Imagen"/>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45634" y="2853606"/>
            <a:ext cx="2771270" cy="2084948"/>
          </a:xfrm>
          <a:prstGeom prst="rect">
            <a:avLst/>
          </a:prstGeom>
        </p:spPr>
      </p:pic>
      <p:pic>
        <p:nvPicPr>
          <p:cNvPr id="34" name="33 Imagen"/>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25538" y="4455258"/>
            <a:ext cx="2824566" cy="2125045"/>
          </a:xfrm>
          <a:prstGeom prst="rect">
            <a:avLst/>
          </a:prstGeom>
        </p:spPr>
      </p:pic>
      <p:pic>
        <p:nvPicPr>
          <p:cNvPr id="35" name="34 Imagen"/>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8400" y="-23534"/>
            <a:ext cx="9615571" cy="6963882"/>
          </a:xfrm>
          <a:prstGeom prst="rect">
            <a:avLst/>
          </a:prstGeom>
        </p:spPr>
      </p:pic>
      <p:sp>
        <p:nvSpPr>
          <p:cNvPr id="42" name="41 CuadroTexto"/>
          <p:cNvSpPr txBox="1"/>
          <p:nvPr/>
        </p:nvSpPr>
        <p:spPr>
          <a:xfrm>
            <a:off x="-92076" y="5957664"/>
            <a:ext cx="9776644" cy="461665"/>
          </a:xfrm>
          <a:prstGeom prst="rect">
            <a:avLst/>
          </a:prstGeom>
          <a:solidFill>
            <a:srgbClr val="3FA4E2">
              <a:alpha val="54118"/>
            </a:srgbClr>
          </a:solidFill>
        </p:spPr>
        <p:txBody>
          <a:bodyPr wrap="square" rtlCol="0">
            <a:spAutoFit/>
          </a:bodyPr>
          <a:lstStyle/>
          <a:p>
            <a:r>
              <a:rPr lang="es-ES" sz="2400" dirty="0" smtClean="0">
                <a:latin typeface="Arial Black" pitchFamily="34" charset="0"/>
              </a:rPr>
              <a:t>Taller de Electricidad</a:t>
            </a:r>
            <a:endParaRPr lang="es-ES" sz="2400" dirty="0">
              <a:latin typeface="Arial Black" pitchFamily="34" charset="0"/>
            </a:endParaRPr>
          </a:p>
        </p:txBody>
      </p:sp>
      <p:pic>
        <p:nvPicPr>
          <p:cNvPr id="41" name="Gloss On The Floor - NoMBe.mp3">
            <a:hlinkClick r:id="" action="ppaction://media"/>
          </p:cNvPr>
          <p:cNvPicPr>
            <a:picLocks noChangeAspect="1"/>
          </p:cNvPicPr>
          <p:nvPr>
            <a:audioFile r:link="rId1"/>
            <p:extLst>
              <p:ext uri="{DAA4B4D4-6D71-4841-9C94-3DE7FCFB9230}">
                <p14:media xmlns:p14="http://schemas.microsoft.com/office/powerpoint/2010/main" r:embed="rId2">
                  <p14:trim st="17484.1184" end="39339.2612"/>
                </p14:media>
              </p:ext>
            </p:extLst>
          </p:nvPr>
        </p:nvPicPr>
        <p:blipFill>
          <a:blip r:embed="rId25"/>
          <a:stretch>
            <a:fillRect/>
          </a:stretch>
        </p:blipFill>
        <p:spPr>
          <a:xfrm>
            <a:off x="4267200" y="3124200"/>
            <a:ext cx="609600" cy="609600"/>
          </a:xfrm>
          <a:prstGeom prst="rect">
            <a:avLst/>
          </a:prstGeom>
        </p:spPr>
      </p:pic>
      <p:pic>
        <p:nvPicPr>
          <p:cNvPr id="37" name="36 Imagen"/>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8400" y="-7887"/>
            <a:ext cx="9664063" cy="7057824"/>
          </a:xfrm>
          <a:prstGeom prst="rect">
            <a:avLst/>
          </a:prstGeom>
        </p:spPr>
      </p:pic>
      <p:sp>
        <p:nvSpPr>
          <p:cNvPr id="38" name="37 Rectángulo"/>
          <p:cNvSpPr/>
          <p:nvPr/>
        </p:nvSpPr>
        <p:spPr>
          <a:xfrm>
            <a:off x="1598981" y="106431"/>
            <a:ext cx="6277681" cy="923330"/>
          </a:xfrm>
          <a:prstGeom prst="rect">
            <a:avLst/>
          </a:prstGeom>
          <a:noFill/>
        </p:spPr>
        <p:txBody>
          <a:bodyPr wrap="none" lIns="91440" tIns="45720" rIns="91440" bIns="45720">
            <a:spAutoFit/>
          </a:bodyPr>
          <a:lstStyle/>
          <a:p>
            <a:pPr algn="ctr"/>
            <a:r>
              <a:rPr lang="es-E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Final de la exposición</a:t>
            </a:r>
            <a:endParaRPr lang="es-E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40" name="39 Imagen"/>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18974" y="3896080"/>
            <a:ext cx="2095500" cy="2095500"/>
          </a:xfrm>
          <a:prstGeom prst="rect">
            <a:avLst/>
          </a:prstGeom>
        </p:spPr>
      </p:pic>
      <p:pic>
        <p:nvPicPr>
          <p:cNvPr id="43" name="42 Imagen"/>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95488" y="3976464"/>
            <a:ext cx="2438400" cy="1828800"/>
          </a:xfrm>
          <a:prstGeom prst="rect">
            <a:avLst/>
          </a:prstGeom>
        </p:spPr>
      </p:pic>
      <p:pic>
        <p:nvPicPr>
          <p:cNvPr id="44" name="43 Imagen"/>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896304" y="3759877"/>
            <a:ext cx="2674987" cy="2231703"/>
          </a:xfrm>
          <a:prstGeom prst="rect">
            <a:avLst/>
          </a:prstGeom>
        </p:spPr>
      </p:pic>
      <p:sp>
        <p:nvSpPr>
          <p:cNvPr id="45" name="44 Rectángulo"/>
          <p:cNvSpPr/>
          <p:nvPr/>
        </p:nvSpPr>
        <p:spPr>
          <a:xfrm>
            <a:off x="1409977" y="2862693"/>
            <a:ext cx="6426824" cy="923330"/>
          </a:xfrm>
          <a:prstGeom prst="rect">
            <a:avLst/>
          </a:prstGeom>
          <a:noFill/>
        </p:spPr>
        <p:txBody>
          <a:bodyPr wrap="none" lIns="91440" tIns="45720" rIns="91440" bIns="45720">
            <a:spAutoFit/>
          </a:bodyPr>
          <a:lstStyle/>
          <a:p>
            <a:pPr algn="ctr"/>
            <a:r>
              <a:rPr lang="es-E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Los Talleres </a:t>
            </a:r>
            <a:r>
              <a:rPr lang="es-ES" sz="54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de </a:t>
            </a:r>
            <a:r>
              <a:rPr lang="es-ES" sz="54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Minería</a:t>
            </a:r>
            <a:endParaRPr lang="es-E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7" name="Blue_Skies.mp3">
            <a:hlinkClick r:id="" action="ppaction://media"/>
          </p:cNvPr>
          <p:cNvPicPr>
            <a:picLocks noChangeAspect="1"/>
          </p:cNvPicPr>
          <p:nvPr>
            <a:audioFile r:link="rId1"/>
            <p:extLst>
              <p:ext uri="{DAA4B4D4-6D71-4841-9C94-3DE7FCFB9230}">
                <p14:media xmlns:p14="http://schemas.microsoft.com/office/powerpoint/2010/main" r:embed="rId3">
                  <p14:trim end="112493.0582"/>
                </p14:media>
              </p:ext>
            </p:extLst>
          </p:nvPr>
        </p:nvPicPr>
        <p:blipFill>
          <a:blip r:embed="rId29"/>
          <a:stretch>
            <a:fillRect/>
          </a:stretch>
        </p:blipFill>
        <p:spPr>
          <a:xfrm>
            <a:off x="-363753" y="6698166"/>
            <a:ext cx="609600" cy="609600"/>
          </a:xfrm>
          <a:prstGeom prst="rect">
            <a:avLst/>
          </a:prstGeom>
        </p:spPr>
      </p:pic>
    </p:spTree>
    <p:extLst>
      <p:ext uri="{BB962C8B-B14F-4D97-AF65-F5344CB8AC3E}">
        <p14:creationId xmlns:p14="http://schemas.microsoft.com/office/powerpoint/2010/main" val="146332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168" fill="hold"/>
                                        <p:tgtEl>
                                          <p:spTgt spid="47"/>
                                        </p:tgtEl>
                                      </p:cBhvr>
                                    </p:cmd>
                                  </p:childTnLst>
                                </p:cTn>
                              </p:par>
                              <p:par>
                                <p:cTn id="7" presetID="2" presetClass="entr" presetSubtype="4"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42"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ppt_x</p:attrName>
                                        </p:attrNameLst>
                                      </p:cBhvr>
                                      <p:tavLst>
                                        <p:tav tm="0">
                                          <p:val>
                                            <p:strVal val="#ppt_x"/>
                                          </p:val>
                                        </p:tav>
                                        <p:tav tm="100000">
                                          <p:val>
                                            <p:strVal val="#ppt_x"/>
                                          </p:val>
                                        </p:tav>
                                      </p:tavLst>
                                    </p:anim>
                                    <p:anim calcmode="lin" valueType="num">
                                      <p:cBhvr>
                                        <p:cTn id="29" dur="2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ppt_x</p:attrName>
                                        </p:attrNameLst>
                                      </p:cBhvr>
                                      <p:tavLst>
                                        <p:tav tm="0">
                                          <p:val>
                                            <p:strVal val="#ppt_x"/>
                                          </p:val>
                                        </p:tav>
                                        <p:tav tm="100000">
                                          <p:val>
                                            <p:strVal val="#ppt_x"/>
                                          </p:val>
                                        </p:tav>
                                      </p:tavLst>
                                    </p:anim>
                                    <p:anim calcmode="lin" valueType="num">
                                      <p:cBhvr>
                                        <p:cTn id="34" dur="2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ppt_x</p:attrName>
                                        </p:attrNameLst>
                                      </p:cBhvr>
                                      <p:tavLst>
                                        <p:tav tm="0">
                                          <p:val>
                                            <p:strVal val="#ppt_x"/>
                                          </p:val>
                                        </p:tav>
                                        <p:tav tm="100000">
                                          <p:val>
                                            <p:strVal val="#ppt_x"/>
                                          </p:val>
                                        </p:tav>
                                      </p:tavLst>
                                    </p:anim>
                                    <p:anim calcmode="lin" valueType="num">
                                      <p:cBhvr>
                                        <p:cTn id="39" dur="2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anim calcmode="lin" valueType="num">
                                      <p:cBhvr>
                                        <p:cTn id="43" dur="2000" fill="hold"/>
                                        <p:tgtEl>
                                          <p:spTgt spid="6"/>
                                        </p:tgtEl>
                                        <p:attrNameLst>
                                          <p:attrName>ppt_x</p:attrName>
                                        </p:attrNameLst>
                                      </p:cBhvr>
                                      <p:tavLst>
                                        <p:tav tm="0">
                                          <p:val>
                                            <p:strVal val="#ppt_x"/>
                                          </p:val>
                                        </p:tav>
                                        <p:tav tm="100000">
                                          <p:val>
                                            <p:strVal val="#ppt_x"/>
                                          </p:val>
                                        </p:tav>
                                      </p:tavLst>
                                    </p:anim>
                                    <p:anim calcmode="lin" valueType="num">
                                      <p:cBhvr>
                                        <p:cTn id="44" dur="2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4" fill="hold" grpId="0" nodeType="withEffect">
                                  <p:stCondLst>
                                    <p:cond delay="55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2000" fill="hold"/>
                                        <p:tgtEl>
                                          <p:spTgt spid="13"/>
                                        </p:tgtEl>
                                        <p:attrNameLst>
                                          <p:attrName>ppt_x</p:attrName>
                                        </p:attrNameLst>
                                      </p:cBhvr>
                                      <p:tavLst>
                                        <p:tav tm="0">
                                          <p:val>
                                            <p:strVal val="#ppt_x"/>
                                          </p:val>
                                        </p:tav>
                                        <p:tav tm="100000">
                                          <p:val>
                                            <p:strVal val="#ppt_x"/>
                                          </p:val>
                                        </p:tav>
                                      </p:tavLst>
                                    </p:anim>
                                    <p:anim calcmode="lin" valueType="num">
                                      <p:cBhvr additive="base">
                                        <p:cTn id="48" dur="2000" fill="hold"/>
                                        <p:tgtEl>
                                          <p:spTgt spid="13"/>
                                        </p:tgtEl>
                                        <p:attrNameLst>
                                          <p:attrName>ppt_y</p:attrName>
                                        </p:attrNameLst>
                                      </p:cBhvr>
                                      <p:tavLst>
                                        <p:tav tm="0">
                                          <p:val>
                                            <p:strVal val="1+#ppt_h/2"/>
                                          </p:val>
                                        </p:tav>
                                        <p:tav tm="100000">
                                          <p:val>
                                            <p:strVal val="#ppt_y"/>
                                          </p:val>
                                        </p:tav>
                                      </p:tavLst>
                                    </p:anim>
                                  </p:childTnLst>
                                </p:cTn>
                              </p:par>
                              <p:par>
                                <p:cTn id="49" presetID="22" presetClass="entr" presetSubtype="4" fill="hold" nodeType="withEffect">
                                  <p:stCondLst>
                                    <p:cond delay="550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2000"/>
                                        <p:tgtEl>
                                          <p:spTgt spid="2"/>
                                        </p:tgtEl>
                                      </p:cBhvr>
                                    </p:animEffect>
                                  </p:childTnLst>
                                </p:cTn>
                              </p:par>
                              <p:par>
                                <p:cTn id="52" presetID="2" presetClass="entr" presetSubtype="4" fill="hold" nodeType="withEffect">
                                  <p:stCondLst>
                                    <p:cond delay="7500"/>
                                  </p:stCondLst>
                                  <p:childTnLst>
                                    <p:set>
                                      <p:cBhvr>
                                        <p:cTn id="53" dur="1" fill="hold">
                                          <p:stCondLst>
                                            <p:cond delay="0"/>
                                          </p:stCondLst>
                                        </p:cTn>
                                        <p:tgtEl>
                                          <p:spTgt spid="17">
                                            <p:txEl>
                                              <p:pRg st="0" end="0"/>
                                            </p:txEl>
                                          </p:spTgt>
                                        </p:tgtEl>
                                        <p:attrNameLst>
                                          <p:attrName>style.visibility</p:attrName>
                                        </p:attrNameLst>
                                      </p:cBhvr>
                                      <p:to>
                                        <p:strVal val="visible"/>
                                      </p:to>
                                    </p:set>
                                    <p:anim calcmode="lin" valueType="num">
                                      <p:cBhvr additive="base">
                                        <p:cTn id="54" dur="2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17">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8500"/>
                                  </p:stCondLst>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additive="base">
                                        <p:cTn id="58" dur="2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9" dur="2000" fill="hold"/>
                                        <p:tgtEl>
                                          <p:spTgt spid="20">
                                            <p:txEl>
                                              <p:pRg st="0" end="0"/>
                                            </p:txEl>
                                          </p:spTgt>
                                        </p:tgtEl>
                                        <p:attrNameLst>
                                          <p:attrName>ppt_y</p:attrName>
                                        </p:attrNameLst>
                                      </p:cBhvr>
                                      <p:tavLst>
                                        <p:tav tm="0">
                                          <p:val>
                                            <p:strVal val="1+#ppt_h/2"/>
                                          </p:val>
                                        </p:tav>
                                        <p:tav tm="100000">
                                          <p:val>
                                            <p:strVal val="#ppt_y"/>
                                          </p:val>
                                        </p:tav>
                                      </p:tavLst>
                                    </p:anim>
                                  </p:childTnLst>
                                </p:cTn>
                              </p:par>
                              <p:par>
                                <p:cTn id="60" presetID="31" presetClass="entr" presetSubtype="0" fill="hold" nodeType="withEffect">
                                  <p:stCondLst>
                                    <p:cond delay="9500"/>
                                  </p:stCondLst>
                                  <p:childTnLst>
                                    <p:set>
                                      <p:cBhvr>
                                        <p:cTn id="61" dur="1" fill="hold">
                                          <p:stCondLst>
                                            <p:cond delay="0"/>
                                          </p:stCondLst>
                                        </p:cTn>
                                        <p:tgtEl>
                                          <p:spTgt spid="18"/>
                                        </p:tgtEl>
                                        <p:attrNameLst>
                                          <p:attrName>style.visibility</p:attrName>
                                        </p:attrNameLst>
                                      </p:cBhvr>
                                      <p:to>
                                        <p:strVal val="visible"/>
                                      </p:to>
                                    </p:set>
                                    <p:anim calcmode="lin" valueType="num">
                                      <p:cBhvr>
                                        <p:cTn id="62" dur="3000" fill="hold"/>
                                        <p:tgtEl>
                                          <p:spTgt spid="18"/>
                                        </p:tgtEl>
                                        <p:attrNameLst>
                                          <p:attrName>ppt_w</p:attrName>
                                        </p:attrNameLst>
                                      </p:cBhvr>
                                      <p:tavLst>
                                        <p:tav tm="0">
                                          <p:val>
                                            <p:fltVal val="0"/>
                                          </p:val>
                                        </p:tav>
                                        <p:tav tm="100000">
                                          <p:val>
                                            <p:strVal val="#ppt_w"/>
                                          </p:val>
                                        </p:tav>
                                      </p:tavLst>
                                    </p:anim>
                                    <p:anim calcmode="lin" valueType="num">
                                      <p:cBhvr>
                                        <p:cTn id="63" dur="3000" fill="hold"/>
                                        <p:tgtEl>
                                          <p:spTgt spid="18"/>
                                        </p:tgtEl>
                                        <p:attrNameLst>
                                          <p:attrName>ppt_h</p:attrName>
                                        </p:attrNameLst>
                                      </p:cBhvr>
                                      <p:tavLst>
                                        <p:tav tm="0">
                                          <p:val>
                                            <p:fltVal val="0"/>
                                          </p:val>
                                        </p:tav>
                                        <p:tav tm="100000">
                                          <p:val>
                                            <p:strVal val="#ppt_h"/>
                                          </p:val>
                                        </p:tav>
                                      </p:tavLst>
                                    </p:anim>
                                    <p:anim calcmode="lin" valueType="num">
                                      <p:cBhvr>
                                        <p:cTn id="64" dur="3000" fill="hold"/>
                                        <p:tgtEl>
                                          <p:spTgt spid="18"/>
                                        </p:tgtEl>
                                        <p:attrNameLst>
                                          <p:attrName>style.rotation</p:attrName>
                                        </p:attrNameLst>
                                      </p:cBhvr>
                                      <p:tavLst>
                                        <p:tav tm="0">
                                          <p:val>
                                            <p:fltVal val="90"/>
                                          </p:val>
                                        </p:tav>
                                        <p:tav tm="100000">
                                          <p:val>
                                            <p:fltVal val="0"/>
                                          </p:val>
                                        </p:tav>
                                      </p:tavLst>
                                    </p:anim>
                                    <p:animEffect transition="in" filter="fade">
                                      <p:cBhvr>
                                        <p:cTn id="65" dur="3000"/>
                                        <p:tgtEl>
                                          <p:spTgt spid="18"/>
                                        </p:tgtEl>
                                      </p:cBhvr>
                                    </p:animEffect>
                                  </p:childTnLst>
                                </p:cTn>
                              </p:par>
                              <p:par>
                                <p:cTn id="66" presetID="31" presetClass="entr" presetSubtype="0" fill="hold" nodeType="withEffect">
                                  <p:stCondLst>
                                    <p:cond delay="11500"/>
                                  </p:stCondLst>
                                  <p:childTnLst>
                                    <p:set>
                                      <p:cBhvr>
                                        <p:cTn id="67" dur="1" fill="hold">
                                          <p:stCondLst>
                                            <p:cond delay="0"/>
                                          </p:stCondLst>
                                        </p:cTn>
                                        <p:tgtEl>
                                          <p:spTgt spid="19"/>
                                        </p:tgtEl>
                                        <p:attrNameLst>
                                          <p:attrName>style.visibility</p:attrName>
                                        </p:attrNameLst>
                                      </p:cBhvr>
                                      <p:to>
                                        <p:strVal val="visible"/>
                                      </p:to>
                                    </p:set>
                                    <p:anim calcmode="lin" valueType="num">
                                      <p:cBhvr>
                                        <p:cTn id="68" dur="3000" fill="hold"/>
                                        <p:tgtEl>
                                          <p:spTgt spid="19"/>
                                        </p:tgtEl>
                                        <p:attrNameLst>
                                          <p:attrName>ppt_w</p:attrName>
                                        </p:attrNameLst>
                                      </p:cBhvr>
                                      <p:tavLst>
                                        <p:tav tm="0">
                                          <p:val>
                                            <p:fltVal val="0"/>
                                          </p:val>
                                        </p:tav>
                                        <p:tav tm="100000">
                                          <p:val>
                                            <p:strVal val="#ppt_w"/>
                                          </p:val>
                                        </p:tav>
                                      </p:tavLst>
                                    </p:anim>
                                    <p:anim calcmode="lin" valueType="num">
                                      <p:cBhvr>
                                        <p:cTn id="69" dur="3000" fill="hold"/>
                                        <p:tgtEl>
                                          <p:spTgt spid="19"/>
                                        </p:tgtEl>
                                        <p:attrNameLst>
                                          <p:attrName>ppt_h</p:attrName>
                                        </p:attrNameLst>
                                      </p:cBhvr>
                                      <p:tavLst>
                                        <p:tav tm="0">
                                          <p:val>
                                            <p:fltVal val="0"/>
                                          </p:val>
                                        </p:tav>
                                        <p:tav tm="100000">
                                          <p:val>
                                            <p:strVal val="#ppt_h"/>
                                          </p:val>
                                        </p:tav>
                                      </p:tavLst>
                                    </p:anim>
                                    <p:anim calcmode="lin" valueType="num">
                                      <p:cBhvr>
                                        <p:cTn id="70" dur="3000" fill="hold"/>
                                        <p:tgtEl>
                                          <p:spTgt spid="19"/>
                                        </p:tgtEl>
                                        <p:attrNameLst>
                                          <p:attrName>style.rotation</p:attrName>
                                        </p:attrNameLst>
                                      </p:cBhvr>
                                      <p:tavLst>
                                        <p:tav tm="0">
                                          <p:val>
                                            <p:fltVal val="90"/>
                                          </p:val>
                                        </p:tav>
                                        <p:tav tm="100000">
                                          <p:val>
                                            <p:fltVal val="0"/>
                                          </p:val>
                                        </p:tav>
                                      </p:tavLst>
                                    </p:anim>
                                    <p:animEffect transition="in" filter="fade">
                                      <p:cBhvr>
                                        <p:cTn id="71" dur="3000"/>
                                        <p:tgtEl>
                                          <p:spTgt spid="19"/>
                                        </p:tgtEl>
                                      </p:cBhvr>
                                    </p:animEffect>
                                  </p:childTnLst>
                                </p:cTn>
                              </p:par>
                              <p:par>
                                <p:cTn id="72" presetID="31" presetClass="entr" presetSubtype="0" fill="hold" nodeType="withEffect">
                                  <p:stCondLst>
                                    <p:cond delay="13500"/>
                                  </p:stCondLst>
                                  <p:childTnLst>
                                    <p:set>
                                      <p:cBhvr>
                                        <p:cTn id="73" dur="1" fill="hold">
                                          <p:stCondLst>
                                            <p:cond delay="0"/>
                                          </p:stCondLst>
                                        </p:cTn>
                                        <p:tgtEl>
                                          <p:spTgt spid="21"/>
                                        </p:tgtEl>
                                        <p:attrNameLst>
                                          <p:attrName>style.visibility</p:attrName>
                                        </p:attrNameLst>
                                      </p:cBhvr>
                                      <p:to>
                                        <p:strVal val="visible"/>
                                      </p:to>
                                    </p:set>
                                    <p:anim calcmode="lin" valueType="num">
                                      <p:cBhvr>
                                        <p:cTn id="74" dur="3000" fill="hold"/>
                                        <p:tgtEl>
                                          <p:spTgt spid="21"/>
                                        </p:tgtEl>
                                        <p:attrNameLst>
                                          <p:attrName>ppt_w</p:attrName>
                                        </p:attrNameLst>
                                      </p:cBhvr>
                                      <p:tavLst>
                                        <p:tav tm="0">
                                          <p:val>
                                            <p:fltVal val="0"/>
                                          </p:val>
                                        </p:tav>
                                        <p:tav tm="100000">
                                          <p:val>
                                            <p:strVal val="#ppt_w"/>
                                          </p:val>
                                        </p:tav>
                                      </p:tavLst>
                                    </p:anim>
                                    <p:anim calcmode="lin" valueType="num">
                                      <p:cBhvr>
                                        <p:cTn id="75" dur="3000" fill="hold"/>
                                        <p:tgtEl>
                                          <p:spTgt spid="21"/>
                                        </p:tgtEl>
                                        <p:attrNameLst>
                                          <p:attrName>ppt_h</p:attrName>
                                        </p:attrNameLst>
                                      </p:cBhvr>
                                      <p:tavLst>
                                        <p:tav tm="0">
                                          <p:val>
                                            <p:fltVal val="0"/>
                                          </p:val>
                                        </p:tav>
                                        <p:tav tm="100000">
                                          <p:val>
                                            <p:strVal val="#ppt_h"/>
                                          </p:val>
                                        </p:tav>
                                      </p:tavLst>
                                    </p:anim>
                                    <p:anim calcmode="lin" valueType="num">
                                      <p:cBhvr>
                                        <p:cTn id="76" dur="3000" fill="hold"/>
                                        <p:tgtEl>
                                          <p:spTgt spid="21"/>
                                        </p:tgtEl>
                                        <p:attrNameLst>
                                          <p:attrName>style.rotation</p:attrName>
                                        </p:attrNameLst>
                                      </p:cBhvr>
                                      <p:tavLst>
                                        <p:tav tm="0">
                                          <p:val>
                                            <p:fltVal val="90"/>
                                          </p:val>
                                        </p:tav>
                                        <p:tav tm="100000">
                                          <p:val>
                                            <p:fltVal val="0"/>
                                          </p:val>
                                        </p:tav>
                                      </p:tavLst>
                                    </p:anim>
                                    <p:animEffect transition="in" filter="fade">
                                      <p:cBhvr>
                                        <p:cTn id="77" dur="3000"/>
                                        <p:tgtEl>
                                          <p:spTgt spid="21"/>
                                        </p:tgtEl>
                                      </p:cBhvr>
                                    </p:animEffect>
                                  </p:childTnLst>
                                </p:cTn>
                              </p:par>
                              <p:par>
                                <p:cTn id="78" presetID="16" presetClass="entr" presetSubtype="21" fill="hold" nodeType="withEffect">
                                  <p:stCondLst>
                                    <p:cond delay="1650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2000"/>
                                        <p:tgtEl>
                                          <p:spTgt spid="22"/>
                                        </p:tgtEl>
                                      </p:cBhvr>
                                    </p:animEffect>
                                  </p:childTnLst>
                                </p:cTn>
                              </p:par>
                              <p:par>
                                <p:cTn id="81" presetID="16" presetClass="entr" presetSubtype="21" fill="hold" nodeType="withEffect">
                                  <p:stCondLst>
                                    <p:cond delay="18500"/>
                                  </p:stCondLst>
                                  <p:childTnLst>
                                    <p:set>
                                      <p:cBhvr>
                                        <p:cTn id="82" dur="1" fill="hold">
                                          <p:stCondLst>
                                            <p:cond delay="0"/>
                                          </p:stCondLst>
                                        </p:cTn>
                                        <p:tgtEl>
                                          <p:spTgt spid="1026"/>
                                        </p:tgtEl>
                                        <p:attrNameLst>
                                          <p:attrName>style.visibility</p:attrName>
                                        </p:attrNameLst>
                                      </p:cBhvr>
                                      <p:to>
                                        <p:strVal val="visible"/>
                                      </p:to>
                                    </p:set>
                                    <p:animEffect transition="in" filter="barn(inVertical)">
                                      <p:cBhvr>
                                        <p:cTn id="83" dur="1250"/>
                                        <p:tgtEl>
                                          <p:spTgt spid="1026"/>
                                        </p:tgtEl>
                                      </p:cBhvr>
                                    </p:animEffect>
                                  </p:childTnLst>
                                </p:cTn>
                              </p:par>
                              <p:par>
                                <p:cTn id="84" presetID="10" presetClass="entr" presetSubtype="0" fill="hold" nodeType="withEffect">
                                  <p:stCondLst>
                                    <p:cond delay="19750"/>
                                  </p:stCondLst>
                                  <p:childTnLst>
                                    <p:set>
                                      <p:cBhvr>
                                        <p:cTn id="85" dur="1" fill="hold">
                                          <p:stCondLst>
                                            <p:cond delay="0"/>
                                          </p:stCondLst>
                                        </p:cTn>
                                        <p:tgtEl>
                                          <p:spTgt spid="1031"/>
                                        </p:tgtEl>
                                        <p:attrNameLst>
                                          <p:attrName>style.visibility</p:attrName>
                                        </p:attrNameLst>
                                      </p:cBhvr>
                                      <p:to>
                                        <p:strVal val="visible"/>
                                      </p:to>
                                    </p:set>
                                    <p:animEffect transition="in" filter="fade">
                                      <p:cBhvr>
                                        <p:cTn id="86" dur="2000"/>
                                        <p:tgtEl>
                                          <p:spTgt spid="1031"/>
                                        </p:tgtEl>
                                      </p:cBhvr>
                                    </p:animEffect>
                                  </p:childTnLst>
                                </p:cTn>
                              </p:par>
                              <p:par>
                                <p:cTn id="87" presetID="2" presetClass="entr" presetSubtype="4" fill="hold" nodeType="withEffect">
                                  <p:stCondLst>
                                    <p:cond delay="21750"/>
                                  </p:stCondLst>
                                  <p:childTnLst>
                                    <p:set>
                                      <p:cBhvr>
                                        <p:cTn id="88" dur="1" fill="hold">
                                          <p:stCondLst>
                                            <p:cond delay="0"/>
                                          </p:stCondLst>
                                        </p:cTn>
                                        <p:tgtEl>
                                          <p:spTgt spid="3">
                                            <p:txEl>
                                              <p:pRg st="0" end="0"/>
                                            </p:txEl>
                                          </p:spTgt>
                                        </p:tgtEl>
                                        <p:attrNameLst>
                                          <p:attrName>style.visibility</p:attrName>
                                        </p:attrNameLst>
                                      </p:cBhvr>
                                      <p:to>
                                        <p:strVal val="visible"/>
                                      </p:to>
                                    </p:set>
                                    <p:anim calcmode="lin" valueType="num">
                                      <p:cBhvr additive="base">
                                        <p:cTn id="8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90"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2275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2000" fill="hold"/>
                                        <p:tgtEl>
                                          <p:spTgt spid="14"/>
                                        </p:tgtEl>
                                        <p:attrNameLst>
                                          <p:attrName>ppt_x</p:attrName>
                                        </p:attrNameLst>
                                      </p:cBhvr>
                                      <p:tavLst>
                                        <p:tav tm="0">
                                          <p:val>
                                            <p:strVal val="#ppt_x"/>
                                          </p:val>
                                        </p:tav>
                                        <p:tav tm="100000">
                                          <p:val>
                                            <p:strVal val="#ppt_x"/>
                                          </p:val>
                                        </p:tav>
                                      </p:tavLst>
                                    </p:anim>
                                    <p:anim calcmode="lin" valueType="num">
                                      <p:cBhvr additive="base">
                                        <p:cTn id="94" dur="2000" fill="hold"/>
                                        <p:tgtEl>
                                          <p:spTgt spid="1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2475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2000" fill="hold"/>
                                        <p:tgtEl>
                                          <p:spTgt spid="15"/>
                                        </p:tgtEl>
                                        <p:attrNameLst>
                                          <p:attrName>ppt_x</p:attrName>
                                        </p:attrNameLst>
                                      </p:cBhvr>
                                      <p:tavLst>
                                        <p:tav tm="0">
                                          <p:val>
                                            <p:strVal val="#ppt_x"/>
                                          </p:val>
                                        </p:tav>
                                        <p:tav tm="100000">
                                          <p:val>
                                            <p:strVal val="#ppt_x"/>
                                          </p:val>
                                        </p:tav>
                                      </p:tavLst>
                                    </p:anim>
                                    <p:anim calcmode="lin" valueType="num">
                                      <p:cBhvr additive="base">
                                        <p:cTn id="98" dur="2000" fill="hold"/>
                                        <p:tgtEl>
                                          <p:spTgt spid="15"/>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2675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3000" fill="hold"/>
                                        <p:tgtEl>
                                          <p:spTgt spid="23"/>
                                        </p:tgtEl>
                                        <p:attrNameLst>
                                          <p:attrName>ppt_x</p:attrName>
                                        </p:attrNameLst>
                                      </p:cBhvr>
                                      <p:tavLst>
                                        <p:tav tm="0">
                                          <p:val>
                                            <p:strVal val="#ppt_x"/>
                                          </p:val>
                                        </p:tav>
                                        <p:tav tm="100000">
                                          <p:val>
                                            <p:strVal val="#ppt_x"/>
                                          </p:val>
                                        </p:tav>
                                      </p:tavLst>
                                    </p:anim>
                                    <p:anim calcmode="lin" valueType="num">
                                      <p:cBhvr additive="base">
                                        <p:cTn id="102" dur="3000" fill="hold"/>
                                        <p:tgtEl>
                                          <p:spTgt spid="2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2975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3000" fill="hold"/>
                                        <p:tgtEl>
                                          <p:spTgt spid="24"/>
                                        </p:tgtEl>
                                        <p:attrNameLst>
                                          <p:attrName>ppt_x</p:attrName>
                                        </p:attrNameLst>
                                      </p:cBhvr>
                                      <p:tavLst>
                                        <p:tav tm="0">
                                          <p:val>
                                            <p:strVal val="#ppt_x"/>
                                          </p:val>
                                        </p:tav>
                                        <p:tav tm="100000">
                                          <p:val>
                                            <p:strVal val="#ppt_x"/>
                                          </p:val>
                                        </p:tav>
                                      </p:tavLst>
                                    </p:anim>
                                    <p:anim calcmode="lin" valueType="num">
                                      <p:cBhvr additive="base">
                                        <p:cTn id="106" dur="30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32750"/>
                                  </p:stCondLst>
                                  <p:childTnLst>
                                    <p:set>
                                      <p:cBhvr>
                                        <p:cTn id="108" dur="1" fill="hold">
                                          <p:stCondLst>
                                            <p:cond delay="0"/>
                                          </p:stCondLst>
                                        </p:cTn>
                                        <p:tgtEl>
                                          <p:spTgt spid="16"/>
                                        </p:tgtEl>
                                        <p:attrNameLst>
                                          <p:attrName>style.visibility</p:attrName>
                                        </p:attrNameLst>
                                      </p:cBhvr>
                                      <p:to>
                                        <p:strVal val="visible"/>
                                      </p:to>
                                    </p:set>
                                    <p:anim calcmode="lin" valueType="num">
                                      <p:cBhvr additive="base">
                                        <p:cTn id="109" dur="3000" fill="hold"/>
                                        <p:tgtEl>
                                          <p:spTgt spid="16"/>
                                        </p:tgtEl>
                                        <p:attrNameLst>
                                          <p:attrName>ppt_x</p:attrName>
                                        </p:attrNameLst>
                                      </p:cBhvr>
                                      <p:tavLst>
                                        <p:tav tm="0">
                                          <p:val>
                                            <p:strVal val="#ppt_x"/>
                                          </p:val>
                                        </p:tav>
                                        <p:tav tm="100000">
                                          <p:val>
                                            <p:strVal val="#ppt_x"/>
                                          </p:val>
                                        </p:tav>
                                      </p:tavLst>
                                    </p:anim>
                                    <p:anim calcmode="lin" valueType="num">
                                      <p:cBhvr additive="base">
                                        <p:cTn id="110" dur="3000" fill="hold"/>
                                        <p:tgtEl>
                                          <p:spTgt spid="1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35700"/>
                                  </p:stCondLst>
                                  <p:childTnLst>
                                    <p:set>
                                      <p:cBhvr>
                                        <p:cTn id="112" dur="1" fill="hold">
                                          <p:stCondLst>
                                            <p:cond delay="0"/>
                                          </p:stCondLst>
                                        </p:cTn>
                                        <p:tgtEl>
                                          <p:spTgt spid="25"/>
                                        </p:tgtEl>
                                        <p:attrNameLst>
                                          <p:attrName>style.visibility</p:attrName>
                                        </p:attrNameLst>
                                      </p:cBhvr>
                                      <p:to>
                                        <p:strVal val="visible"/>
                                      </p:to>
                                    </p:set>
                                    <p:anim calcmode="lin" valueType="num">
                                      <p:cBhvr additive="base">
                                        <p:cTn id="113" dur="1550" fill="hold"/>
                                        <p:tgtEl>
                                          <p:spTgt spid="25"/>
                                        </p:tgtEl>
                                        <p:attrNameLst>
                                          <p:attrName>ppt_x</p:attrName>
                                        </p:attrNameLst>
                                      </p:cBhvr>
                                      <p:tavLst>
                                        <p:tav tm="0">
                                          <p:val>
                                            <p:strVal val="#ppt_x"/>
                                          </p:val>
                                        </p:tav>
                                        <p:tav tm="100000">
                                          <p:val>
                                            <p:strVal val="#ppt_x"/>
                                          </p:val>
                                        </p:tav>
                                      </p:tavLst>
                                    </p:anim>
                                    <p:anim calcmode="lin" valueType="num">
                                      <p:cBhvr additive="base">
                                        <p:cTn id="114" dur="1550" fill="hold"/>
                                        <p:tgtEl>
                                          <p:spTgt spid="25"/>
                                        </p:tgtEl>
                                        <p:attrNameLst>
                                          <p:attrName>ppt_y</p:attrName>
                                        </p:attrNameLst>
                                      </p:cBhvr>
                                      <p:tavLst>
                                        <p:tav tm="0">
                                          <p:val>
                                            <p:strVal val="1+#ppt_h/2"/>
                                          </p:val>
                                        </p:tav>
                                        <p:tav tm="100000">
                                          <p:val>
                                            <p:strVal val="#ppt_y"/>
                                          </p:val>
                                        </p:tav>
                                      </p:tavLst>
                                    </p:anim>
                                  </p:childTnLst>
                                </p:cTn>
                              </p:par>
                              <p:par>
                                <p:cTn id="115" presetID="16" presetClass="entr" presetSubtype="21" fill="hold" grpId="0" nodeType="withEffect">
                                  <p:stCondLst>
                                    <p:cond delay="37200"/>
                                  </p:stCondLst>
                                  <p:childTnLst>
                                    <p:set>
                                      <p:cBhvr>
                                        <p:cTn id="116" dur="1" fill="hold">
                                          <p:stCondLst>
                                            <p:cond delay="0"/>
                                          </p:stCondLst>
                                        </p:cTn>
                                        <p:tgtEl>
                                          <p:spTgt spid="33"/>
                                        </p:tgtEl>
                                        <p:attrNameLst>
                                          <p:attrName>style.visibility</p:attrName>
                                        </p:attrNameLst>
                                      </p:cBhvr>
                                      <p:to>
                                        <p:strVal val="visible"/>
                                      </p:to>
                                    </p:set>
                                    <p:animEffect transition="in" filter="barn(inVertical)">
                                      <p:cBhvr>
                                        <p:cTn id="117" dur="1000"/>
                                        <p:tgtEl>
                                          <p:spTgt spid="33"/>
                                        </p:tgtEl>
                                      </p:cBhvr>
                                    </p:animEffect>
                                  </p:childTnLst>
                                </p:cTn>
                              </p:par>
                              <p:par>
                                <p:cTn id="118" presetID="10" presetClass="entr" presetSubtype="0" fill="hold" nodeType="withEffect">
                                  <p:stCondLst>
                                    <p:cond delay="3820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2000"/>
                                        <p:tgtEl>
                                          <p:spTgt spid="26"/>
                                        </p:tgtEl>
                                      </p:cBhvr>
                                    </p:animEffect>
                                  </p:childTnLst>
                                </p:cTn>
                              </p:par>
                              <p:par>
                                <p:cTn id="121" presetID="22" presetClass="entr" presetSubtype="4" fill="hold" grpId="0" nodeType="withEffect">
                                  <p:stCondLst>
                                    <p:cond delay="40200"/>
                                  </p:stCondLst>
                                  <p:childTnLst>
                                    <p:set>
                                      <p:cBhvr>
                                        <p:cTn id="122" dur="1" fill="hold">
                                          <p:stCondLst>
                                            <p:cond delay="0"/>
                                          </p:stCondLst>
                                        </p:cTn>
                                        <p:tgtEl>
                                          <p:spTgt spid="27"/>
                                        </p:tgtEl>
                                        <p:attrNameLst>
                                          <p:attrName>style.visibility</p:attrName>
                                        </p:attrNameLst>
                                      </p:cBhvr>
                                      <p:to>
                                        <p:strVal val="visible"/>
                                      </p:to>
                                    </p:set>
                                    <p:animEffect transition="in" filter="wipe(down)">
                                      <p:cBhvr>
                                        <p:cTn id="123" dur="500"/>
                                        <p:tgtEl>
                                          <p:spTgt spid="27"/>
                                        </p:tgtEl>
                                      </p:cBhvr>
                                    </p:animEffect>
                                  </p:childTnLst>
                                </p:cTn>
                              </p:par>
                              <p:par>
                                <p:cTn id="124" presetID="22" presetClass="entr" presetSubtype="4" fill="hold" grpId="0" nodeType="withEffect">
                                  <p:stCondLst>
                                    <p:cond delay="40700"/>
                                  </p:stCondLst>
                                  <p:childTnLst>
                                    <p:set>
                                      <p:cBhvr>
                                        <p:cTn id="125" dur="1" fill="hold">
                                          <p:stCondLst>
                                            <p:cond delay="0"/>
                                          </p:stCondLst>
                                        </p:cTn>
                                        <p:tgtEl>
                                          <p:spTgt spid="28"/>
                                        </p:tgtEl>
                                        <p:attrNameLst>
                                          <p:attrName>style.visibility</p:attrName>
                                        </p:attrNameLst>
                                      </p:cBhvr>
                                      <p:to>
                                        <p:strVal val="visible"/>
                                      </p:to>
                                    </p:set>
                                    <p:animEffect transition="in" filter="wipe(down)">
                                      <p:cBhvr>
                                        <p:cTn id="126" dur="1000"/>
                                        <p:tgtEl>
                                          <p:spTgt spid="28"/>
                                        </p:tgtEl>
                                      </p:cBhvr>
                                    </p:animEffect>
                                  </p:childTnLst>
                                </p:cTn>
                              </p:par>
                              <p:par>
                                <p:cTn id="127" presetID="22" presetClass="entr" presetSubtype="4" fill="hold" grpId="0" nodeType="withEffect">
                                  <p:stCondLst>
                                    <p:cond delay="41700"/>
                                  </p:stCondLst>
                                  <p:childTnLst>
                                    <p:set>
                                      <p:cBhvr>
                                        <p:cTn id="128" dur="1" fill="hold">
                                          <p:stCondLst>
                                            <p:cond delay="0"/>
                                          </p:stCondLst>
                                        </p:cTn>
                                        <p:tgtEl>
                                          <p:spTgt spid="29"/>
                                        </p:tgtEl>
                                        <p:attrNameLst>
                                          <p:attrName>style.visibility</p:attrName>
                                        </p:attrNameLst>
                                      </p:cBhvr>
                                      <p:to>
                                        <p:strVal val="visible"/>
                                      </p:to>
                                    </p:set>
                                    <p:animEffect transition="in" filter="wipe(down)">
                                      <p:cBhvr>
                                        <p:cTn id="129" dur="1000"/>
                                        <p:tgtEl>
                                          <p:spTgt spid="29"/>
                                        </p:tgtEl>
                                      </p:cBhvr>
                                    </p:animEffect>
                                  </p:childTnLst>
                                </p:cTn>
                              </p:par>
                              <p:par>
                                <p:cTn id="130" presetID="22" presetClass="entr" presetSubtype="4" fill="hold" nodeType="withEffect">
                                  <p:stCondLst>
                                    <p:cond delay="42700"/>
                                  </p:stCondLst>
                                  <p:childTnLst>
                                    <p:set>
                                      <p:cBhvr>
                                        <p:cTn id="131" dur="1" fill="hold">
                                          <p:stCondLst>
                                            <p:cond delay="0"/>
                                          </p:stCondLst>
                                        </p:cTn>
                                        <p:tgtEl>
                                          <p:spTgt spid="30"/>
                                        </p:tgtEl>
                                        <p:attrNameLst>
                                          <p:attrName>style.visibility</p:attrName>
                                        </p:attrNameLst>
                                      </p:cBhvr>
                                      <p:to>
                                        <p:strVal val="visible"/>
                                      </p:to>
                                    </p:set>
                                    <p:animEffect transition="in" filter="wipe(down)">
                                      <p:cBhvr>
                                        <p:cTn id="132" dur="2000"/>
                                        <p:tgtEl>
                                          <p:spTgt spid="30"/>
                                        </p:tgtEl>
                                      </p:cBhvr>
                                    </p:animEffect>
                                  </p:childTnLst>
                                </p:cTn>
                              </p:par>
                              <p:par>
                                <p:cTn id="133" presetID="22" presetClass="entr" presetSubtype="4" fill="hold" nodeType="withEffect">
                                  <p:stCondLst>
                                    <p:cond delay="44700"/>
                                  </p:stCondLst>
                                  <p:childTnLst>
                                    <p:set>
                                      <p:cBhvr>
                                        <p:cTn id="134" dur="1" fill="hold">
                                          <p:stCondLst>
                                            <p:cond delay="0"/>
                                          </p:stCondLst>
                                        </p:cTn>
                                        <p:tgtEl>
                                          <p:spTgt spid="34"/>
                                        </p:tgtEl>
                                        <p:attrNameLst>
                                          <p:attrName>style.visibility</p:attrName>
                                        </p:attrNameLst>
                                      </p:cBhvr>
                                      <p:to>
                                        <p:strVal val="visible"/>
                                      </p:to>
                                    </p:set>
                                    <p:animEffect transition="in" filter="wipe(down)">
                                      <p:cBhvr>
                                        <p:cTn id="135" dur="2000"/>
                                        <p:tgtEl>
                                          <p:spTgt spid="34"/>
                                        </p:tgtEl>
                                      </p:cBhvr>
                                    </p:animEffect>
                                  </p:childTnLst>
                                </p:cTn>
                              </p:par>
                              <p:par>
                                <p:cTn id="136" presetID="22" presetClass="entr" presetSubtype="4" fill="hold" nodeType="withEffect">
                                  <p:stCondLst>
                                    <p:cond delay="46700"/>
                                  </p:stCondLst>
                                  <p:childTnLst>
                                    <p:set>
                                      <p:cBhvr>
                                        <p:cTn id="137" dur="1" fill="hold">
                                          <p:stCondLst>
                                            <p:cond delay="0"/>
                                          </p:stCondLst>
                                        </p:cTn>
                                        <p:tgtEl>
                                          <p:spTgt spid="31"/>
                                        </p:tgtEl>
                                        <p:attrNameLst>
                                          <p:attrName>style.visibility</p:attrName>
                                        </p:attrNameLst>
                                      </p:cBhvr>
                                      <p:to>
                                        <p:strVal val="visible"/>
                                      </p:to>
                                    </p:set>
                                    <p:animEffect transition="in" filter="wipe(down)">
                                      <p:cBhvr>
                                        <p:cTn id="138" dur="2000"/>
                                        <p:tgtEl>
                                          <p:spTgt spid="31"/>
                                        </p:tgtEl>
                                      </p:cBhvr>
                                    </p:animEffect>
                                  </p:childTnLst>
                                </p:cTn>
                              </p:par>
                              <p:par>
                                <p:cTn id="139" presetID="2" presetClass="entr" presetSubtype="4" fill="hold" nodeType="withEffect">
                                  <p:stCondLst>
                                    <p:cond delay="48700"/>
                                  </p:stCondLst>
                                  <p:childTnLst>
                                    <p:set>
                                      <p:cBhvr>
                                        <p:cTn id="140" dur="1" fill="hold">
                                          <p:stCondLst>
                                            <p:cond delay="0"/>
                                          </p:stCondLst>
                                        </p:cTn>
                                        <p:tgtEl>
                                          <p:spTgt spid="35"/>
                                        </p:tgtEl>
                                        <p:attrNameLst>
                                          <p:attrName>style.visibility</p:attrName>
                                        </p:attrNameLst>
                                      </p:cBhvr>
                                      <p:to>
                                        <p:strVal val="visible"/>
                                      </p:to>
                                    </p:set>
                                    <p:anim calcmode="lin" valueType="num">
                                      <p:cBhvr additive="base">
                                        <p:cTn id="141" dur="500" fill="hold"/>
                                        <p:tgtEl>
                                          <p:spTgt spid="35"/>
                                        </p:tgtEl>
                                        <p:attrNameLst>
                                          <p:attrName>ppt_x</p:attrName>
                                        </p:attrNameLst>
                                      </p:cBhvr>
                                      <p:tavLst>
                                        <p:tav tm="0">
                                          <p:val>
                                            <p:strVal val="#ppt_x"/>
                                          </p:val>
                                        </p:tav>
                                        <p:tav tm="100000">
                                          <p:val>
                                            <p:strVal val="#ppt_x"/>
                                          </p:val>
                                        </p:tav>
                                      </p:tavLst>
                                    </p:anim>
                                    <p:anim calcmode="lin" valueType="num">
                                      <p:cBhvr additive="base">
                                        <p:cTn id="142" dur="500" fill="hold"/>
                                        <p:tgtEl>
                                          <p:spTgt spid="35"/>
                                        </p:tgtEl>
                                        <p:attrNameLst>
                                          <p:attrName>ppt_y</p:attrName>
                                        </p:attrNameLst>
                                      </p:cBhvr>
                                      <p:tavLst>
                                        <p:tav tm="0">
                                          <p:val>
                                            <p:strVal val="1+#ppt_h/2"/>
                                          </p:val>
                                        </p:tav>
                                        <p:tav tm="100000">
                                          <p:val>
                                            <p:strVal val="#ppt_y"/>
                                          </p:val>
                                        </p:tav>
                                      </p:tavLst>
                                    </p:anim>
                                  </p:childTnLst>
                                </p:cTn>
                              </p:par>
                              <p:par>
                                <p:cTn id="143" presetID="16" presetClass="entr" presetSubtype="21" fill="hold" grpId="0" nodeType="withEffect">
                                  <p:stCondLst>
                                    <p:cond delay="49200"/>
                                  </p:stCondLst>
                                  <p:childTnLst>
                                    <p:set>
                                      <p:cBhvr>
                                        <p:cTn id="144" dur="1" fill="hold">
                                          <p:stCondLst>
                                            <p:cond delay="0"/>
                                          </p:stCondLst>
                                        </p:cTn>
                                        <p:tgtEl>
                                          <p:spTgt spid="42"/>
                                        </p:tgtEl>
                                        <p:attrNameLst>
                                          <p:attrName>style.visibility</p:attrName>
                                        </p:attrNameLst>
                                      </p:cBhvr>
                                      <p:to>
                                        <p:strVal val="visible"/>
                                      </p:to>
                                    </p:set>
                                    <p:animEffect transition="in" filter="barn(inVertical)">
                                      <p:cBhvr>
                                        <p:cTn id="145" dur="1000"/>
                                        <p:tgtEl>
                                          <p:spTgt spid="42"/>
                                        </p:tgtEl>
                                      </p:cBhvr>
                                    </p:animEffect>
                                  </p:childTnLst>
                                </p:cTn>
                              </p:par>
                              <p:par>
                                <p:cTn id="146" presetID="1" presetClass="entr" presetSubtype="0" fill="hold" nodeType="withEffect">
                                  <p:stCondLst>
                                    <p:cond delay="51000"/>
                                  </p:stCondLst>
                                  <p:childTnLst>
                                    <p:set>
                                      <p:cBhvr>
                                        <p:cTn id="147" dur="1" fill="hold">
                                          <p:stCondLst>
                                            <p:cond delay="0"/>
                                          </p:stCondLst>
                                        </p:cTn>
                                        <p:tgtEl>
                                          <p:spTgt spid="40"/>
                                        </p:tgtEl>
                                        <p:attrNameLst>
                                          <p:attrName>style.visibility</p:attrName>
                                        </p:attrNameLst>
                                      </p:cBhvr>
                                      <p:to>
                                        <p:strVal val="visible"/>
                                      </p:to>
                                    </p:set>
                                  </p:childTnLst>
                                </p:cTn>
                              </p:par>
                              <p:par>
                                <p:cTn id="148" presetID="1" presetClass="entr" presetSubtype="0" fill="hold" nodeType="withEffect">
                                  <p:stCondLst>
                                    <p:cond delay="51000"/>
                                  </p:stCondLst>
                                  <p:childTnLst>
                                    <p:set>
                                      <p:cBhvr>
                                        <p:cTn id="149" dur="1" fill="hold">
                                          <p:stCondLst>
                                            <p:cond delay="0"/>
                                          </p:stCondLst>
                                        </p:cTn>
                                        <p:tgtEl>
                                          <p:spTgt spid="43"/>
                                        </p:tgtEl>
                                        <p:attrNameLst>
                                          <p:attrName>style.visibility</p:attrName>
                                        </p:attrNameLst>
                                      </p:cBhvr>
                                      <p:to>
                                        <p:strVal val="visible"/>
                                      </p:to>
                                    </p:set>
                                  </p:childTnLst>
                                </p:cTn>
                              </p:par>
                              <p:par>
                                <p:cTn id="150" presetID="10" presetClass="entr" presetSubtype="0" fill="hold" nodeType="withEffect">
                                  <p:stCondLst>
                                    <p:cond delay="51000"/>
                                  </p:stCondLst>
                                  <p:childTnLst>
                                    <p:set>
                                      <p:cBhvr>
                                        <p:cTn id="151" dur="1" fill="hold">
                                          <p:stCondLst>
                                            <p:cond delay="0"/>
                                          </p:stCondLst>
                                        </p:cTn>
                                        <p:tgtEl>
                                          <p:spTgt spid="37"/>
                                        </p:tgtEl>
                                        <p:attrNameLst>
                                          <p:attrName>style.visibility</p:attrName>
                                        </p:attrNameLst>
                                      </p:cBhvr>
                                      <p:to>
                                        <p:strVal val="visible"/>
                                      </p:to>
                                    </p:set>
                                    <p:animEffect transition="in" filter="fade">
                                      <p:cBhvr>
                                        <p:cTn id="152" dur="500"/>
                                        <p:tgtEl>
                                          <p:spTgt spid="37"/>
                                        </p:tgtEl>
                                      </p:cBhvr>
                                    </p:animEffect>
                                  </p:childTnLst>
                                </p:cTn>
                              </p:par>
                              <p:par>
                                <p:cTn id="153" presetID="10" presetClass="entr" presetSubtype="0" fill="hold" grpId="0" nodeType="withEffect">
                                  <p:stCondLst>
                                    <p:cond delay="51000"/>
                                  </p:stCondLst>
                                  <p:childTnLst>
                                    <p:set>
                                      <p:cBhvr>
                                        <p:cTn id="154" dur="1" fill="hold">
                                          <p:stCondLst>
                                            <p:cond delay="0"/>
                                          </p:stCondLst>
                                        </p:cTn>
                                        <p:tgtEl>
                                          <p:spTgt spid="38"/>
                                        </p:tgtEl>
                                        <p:attrNameLst>
                                          <p:attrName>style.visibility</p:attrName>
                                        </p:attrNameLst>
                                      </p:cBhvr>
                                      <p:to>
                                        <p:strVal val="visible"/>
                                      </p:to>
                                    </p:set>
                                    <p:animEffect transition="in" filter="fade">
                                      <p:cBhvr>
                                        <p:cTn id="155" dur="500"/>
                                        <p:tgtEl>
                                          <p:spTgt spid="38"/>
                                        </p:tgtEl>
                                      </p:cBhvr>
                                    </p:animEffect>
                                  </p:childTnLst>
                                </p:cTn>
                              </p:par>
                              <p:par>
                                <p:cTn id="156" presetID="2" presetClass="entr" presetSubtype="4" fill="hold" grpId="0" nodeType="withEffect">
                                  <p:stCondLst>
                                    <p:cond delay="51000"/>
                                  </p:stCondLst>
                                  <p:childTnLst>
                                    <p:set>
                                      <p:cBhvr>
                                        <p:cTn id="157" dur="1" fill="hold">
                                          <p:stCondLst>
                                            <p:cond delay="0"/>
                                          </p:stCondLst>
                                        </p:cTn>
                                        <p:tgtEl>
                                          <p:spTgt spid="45"/>
                                        </p:tgtEl>
                                        <p:attrNameLst>
                                          <p:attrName>style.visibility</p:attrName>
                                        </p:attrNameLst>
                                      </p:cBhvr>
                                      <p:to>
                                        <p:strVal val="visible"/>
                                      </p:to>
                                    </p:set>
                                    <p:anim calcmode="lin" valueType="num">
                                      <p:cBhvr additive="base">
                                        <p:cTn id="158" dur="500" fill="hold"/>
                                        <p:tgtEl>
                                          <p:spTgt spid="45"/>
                                        </p:tgtEl>
                                        <p:attrNameLst>
                                          <p:attrName>ppt_x</p:attrName>
                                        </p:attrNameLst>
                                      </p:cBhvr>
                                      <p:tavLst>
                                        <p:tav tm="0">
                                          <p:val>
                                            <p:strVal val="#ppt_x"/>
                                          </p:val>
                                        </p:tav>
                                        <p:tav tm="100000">
                                          <p:val>
                                            <p:strVal val="#ppt_x"/>
                                          </p:val>
                                        </p:tav>
                                      </p:tavLst>
                                    </p:anim>
                                    <p:anim calcmode="lin" valueType="num">
                                      <p:cBhvr additive="base">
                                        <p:cTn id="159" dur="500" fill="hold"/>
                                        <p:tgtEl>
                                          <p:spTgt spid="45"/>
                                        </p:tgtEl>
                                        <p:attrNameLst>
                                          <p:attrName>ppt_y</p:attrName>
                                        </p:attrNameLst>
                                      </p:cBhvr>
                                      <p:tavLst>
                                        <p:tav tm="0">
                                          <p:val>
                                            <p:strVal val="1+#ppt_h/2"/>
                                          </p:val>
                                        </p:tav>
                                        <p:tav tm="100000">
                                          <p:val>
                                            <p:strVal val="#ppt_y"/>
                                          </p:val>
                                        </p:tav>
                                      </p:tavLst>
                                    </p:anim>
                                  </p:childTnLst>
                                </p:cTn>
                              </p:par>
                              <p:par>
                                <p:cTn id="160" presetID="1" presetClass="entr" presetSubtype="0" fill="hold" nodeType="withEffect">
                                  <p:stCondLst>
                                    <p:cond delay="51000"/>
                                  </p:stCondLst>
                                  <p:childTnLst>
                                    <p:set>
                                      <p:cBhvr>
                                        <p:cTn id="16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2" fill="hold" display="0">
                  <p:stCondLst>
                    <p:cond delay="indefinite"/>
                  </p:stCondLst>
                  <p:endCondLst>
                    <p:cond evt="onStopAudio" delay="0">
                      <p:tgtEl>
                        <p:sldTgt/>
                      </p:tgtEl>
                    </p:cond>
                  </p:endCondLst>
                </p:cTn>
                <p:tgtEl>
                  <p:spTgt spid="41"/>
                </p:tgtEl>
              </p:cMediaNode>
            </p:audio>
            <p:audio>
              <p:cMediaNode vol="80000">
                <p:cTn id="163" fill="hold" display="0">
                  <p:stCondLst>
                    <p:cond delay="indefinite"/>
                  </p:stCondLst>
                  <p:endCondLst>
                    <p:cond evt="onStopAudio" delay="0">
                      <p:tgtEl>
                        <p:sldTgt/>
                      </p:tgtEl>
                    </p:cond>
                  </p:endCondLst>
                </p:cTn>
                <p:tgtEl>
                  <p:spTgt spid="47"/>
                </p:tgtEl>
              </p:cMediaNode>
            </p:audio>
          </p:childTnLst>
        </p:cTn>
      </p:par>
    </p:tnLst>
    <p:bldLst>
      <p:bldP spid="5" grpId="0"/>
      <p:bldP spid="6" grpId="0"/>
      <p:bldP spid="7" grpId="0"/>
      <p:bldP spid="8" grpId="0"/>
      <p:bldP spid="13" grpId="0"/>
      <p:bldP spid="14" grpId="0"/>
      <p:bldP spid="15" grpId="0"/>
      <p:bldP spid="33" grpId="0" animBg="1"/>
      <p:bldP spid="27" grpId="0"/>
      <p:bldP spid="28" grpId="0"/>
      <p:bldP spid="29" grpId="0"/>
      <p:bldP spid="42" grpId="0" animBg="1"/>
      <p:bldP spid="38" grpId="0"/>
      <p:bldP spid="45" grpId="0"/>
    </p:bld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381</TotalTime>
  <Words>165</Words>
  <Application>Microsoft Office PowerPoint</Application>
  <PresentationFormat>Presentación en pantalla (4:3)</PresentationFormat>
  <Paragraphs>23</Paragraphs>
  <Slides>1</Slides>
  <Notes>1</Notes>
  <HiddenSlides>0</HiddenSlides>
  <MMClips>2</MMClips>
  <ScaleCrop>false</ScaleCrop>
  <HeadingPairs>
    <vt:vector size="4" baseType="variant">
      <vt:variant>
        <vt:lpstr>Tema</vt:lpstr>
      </vt:variant>
      <vt:variant>
        <vt:i4>1</vt:i4>
      </vt:variant>
      <vt:variant>
        <vt:lpstr>Títulos de diapositiva</vt:lpstr>
      </vt:variant>
      <vt:variant>
        <vt:i4>1</vt:i4>
      </vt:variant>
    </vt:vector>
  </HeadingPairs>
  <TitlesOfParts>
    <vt:vector size="2" baseType="lpstr">
      <vt:lpstr>Horizonte</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Secundario</dc:creator>
  <cp:lastModifiedBy>Secundario</cp:lastModifiedBy>
  <cp:revision>44</cp:revision>
  <dcterms:created xsi:type="dcterms:W3CDTF">2024-08-20T17:46:53Z</dcterms:created>
  <dcterms:modified xsi:type="dcterms:W3CDTF">2024-09-09T19:27:50Z</dcterms:modified>
</cp:coreProperties>
</file>