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DF97280-CE84-49FC-A009-7B40323278F0}" type="datetimeFigureOut">
              <a:rPr lang="es-AR" smtClean="0"/>
              <a:t>10/9/2024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D89497F-FDD8-4EC8-AF01-5B75C2314DE5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7280-CE84-49FC-A009-7B40323278F0}" type="datetimeFigureOut">
              <a:rPr lang="es-AR" smtClean="0"/>
              <a:t>10/9/2024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497F-FDD8-4EC8-AF01-5B75C2314DE5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7280-CE84-49FC-A009-7B40323278F0}" type="datetimeFigureOut">
              <a:rPr lang="es-AR" smtClean="0"/>
              <a:t>10/9/2024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497F-FDD8-4EC8-AF01-5B75C2314DE5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7280-CE84-49FC-A009-7B40323278F0}" type="datetimeFigureOut">
              <a:rPr lang="es-AR" smtClean="0"/>
              <a:t>10/9/2024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497F-FDD8-4EC8-AF01-5B75C2314DE5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7280-CE84-49FC-A009-7B40323278F0}" type="datetimeFigureOut">
              <a:rPr lang="es-AR" smtClean="0"/>
              <a:t>10/9/2024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497F-FDD8-4EC8-AF01-5B75C2314DE5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7280-CE84-49FC-A009-7B40323278F0}" type="datetimeFigureOut">
              <a:rPr lang="es-AR" smtClean="0"/>
              <a:t>10/9/2024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497F-FDD8-4EC8-AF01-5B75C2314DE5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F97280-CE84-49FC-A009-7B40323278F0}" type="datetimeFigureOut">
              <a:rPr lang="es-AR" smtClean="0"/>
              <a:t>10/9/2024</a:t>
            </a:fld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89497F-FDD8-4EC8-AF01-5B75C2314DE5}" type="slidenum">
              <a:rPr lang="es-AR" smtClean="0"/>
              <a:t>‹Nº›</a:t>
            </a:fld>
            <a:endParaRPr lang="es-AR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DF97280-CE84-49FC-A009-7B40323278F0}" type="datetimeFigureOut">
              <a:rPr lang="es-AR" smtClean="0"/>
              <a:t>10/9/2024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D89497F-FDD8-4EC8-AF01-5B75C2314DE5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7280-CE84-49FC-A009-7B40323278F0}" type="datetimeFigureOut">
              <a:rPr lang="es-AR" smtClean="0"/>
              <a:t>10/9/2024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497F-FDD8-4EC8-AF01-5B75C2314DE5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7280-CE84-49FC-A009-7B40323278F0}" type="datetimeFigureOut">
              <a:rPr lang="es-AR" smtClean="0"/>
              <a:t>10/9/2024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497F-FDD8-4EC8-AF01-5B75C2314DE5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7280-CE84-49FC-A009-7B40323278F0}" type="datetimeFigureOut">
              <a:rPr lang="es-AR" smtClean="0"/>
              <a:t>10/9/2024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497F-FDD8-4EC8-AF01-5B75C2314DE5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DF97280-CE84-49FC-A009-7B40323278F0}" type="datetimeFigureOut">
              <a:rPr lang="es-AR" smtClean="0"/>
              <a:t>10/9/2024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D89497F-FDD8-4EC8-AF01-5B75C2314DE5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fif"/><Relationship Id="rId13" Type="http://schemas.openxmlformats.org/officeDocument/2006/relationships/image" Target="../media/image13.jpeg"/><Relationship Id="rId18" Type="http://schemas.openxmlformats.org/officeDocument/2006/relationships/image" Target="../media/image18.jfif"/><Relationship Id="rId3" Type="http://schemas.openxmlformats.org/officeDocument/2006/relationships/image" Target="../media/image3.gif"/><Relationship Id="rId7" Type="http://schemas.openxmlformats.org/officeDocument/2006/relationships/image" Target="../media/image7.jfif"/><Relationship Id="rId12" Type="http://schemas.openxmlformats.org/officeDocument/2006/relationships/image" Target="../media/image12.jpg"/><Relationship Id="rId17" Type="http://schemas.openxmlformats.org/officeDocument/2006/relationships/image" Target="../media/image17.jpeg"/><Relationship Id="rId2" Type="http://schemas.openxmlformats.org/officeDocument/2006/relationships/image" Target="../media/image2.gif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fif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g"/><Relationship Id="rId10" Type="http://schemas.openxmlformats.org/officeDocument/2006/relationships/image" Target="../media/image10.jpeg"/><Relationship Id="rId19" Type="http://schemas.openxmlformats.org/officeDocument/2006/relationships/image" Target="../media/image19.jfif"/><Relationship Id="rId4" Type="http://schemas.openxmlformats.org/officeDocument/2006/relationships/image" Target="../media/image4.gif"/><Relationship Id="rId9" Type="http://schemas.openxmlformats.org/officeDocument/2006/relationships/image" Target="../media/image9.jfif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79712" y="2420889"/>
            <a:ext cx="5544616" cy="1152127"/>
          </a:xfrm>
        </p:spPr>
        <p:txBody>
          <a:bodyPr>
            <a:normAutofit/>
          </a:bodyPr>
          <a:lstStyle/>
          <a:p>
            <a:r>
              <a:rPr lang="es-MX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aur" pitchFamily="18" charset="0"/>
              </a:rPr>
              <a:t>Talleres de Minería</a:t>
            </a:r>
            <a:endParaRPr lang="es-AR" sz="5400" dirty="0">
              <a:solidFill>
                <a:schemeClr val="accent2">
                  <a:lumMod val="60000"/>
                  <a:lumOff val="40000"/>
                </a:schemeClr>
              </a:solidFill>
              <a:latin typeface="Centaur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7473" y="4365104"/>
            <a:ext cx="5328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Laboratorio de Informática</a:t>
            </a:r>
          </a:p>
          <a:p>
            <a:endParaRPr lang="es-MX" sz="2000" dirty="0"/>
          </a:p>
          <a:p>
            <a:r>
              <a:rPr lang="es-MX" sz="2000" dirty="0" smtClean="0"/>
              <a:t>Profesora: Andrea Gómez</a:t>
            </a:r>
          </a:p>
          <a:p>
            <a:endParaRPr lang="es-MX" sz="2000" dirty="0"/>
          </a:p>
          <a:p>
            <a:r>
              <a:rPr lang="es-MX" sz="2000" dirty="0" smtClean="0"/>
              <a:t>Alumna: Larribité Valentina</a:t>
            </a:r>
          </a:p>
          <a:p>
            <a:endParaRPr lang="es-MX" sz="2000" dirty="0"/>
          </a:p>
          <a:p>
            <a:r>
              <a:rPr lang="es-MX" sz="2000" dirty="0" smtClean="0"/>
              <a:t>2024          1*A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404664"/>
            <a:ext cx="1512168" cy="186687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7027"/>
            <a:ext cx="1584176" cy="190101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3726"/>
            <a:ext cx="1905000" cy="14287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63879" y="3773988"/>
            <a:ext cx="1928812" cy="3428999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3"/>
            <a:ext cx="9144000" cy="6836477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79673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5413785" y="3439836"/>
            <a:ext cx="391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89333" y="2044174"/>
            <a:ext cx="29815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accent5">
                    <a:lumMod val="50000"/>
                  </a:schemeClr>
                </a:solidFill>
              </a:rPr>
              <a:t>En este taller se aprende sobre la electricidad, a hacer empalmes, como manejar la electricidad, a soldar un cable, hacer una maqueta de el circuito eléctrico</a:t>
            </a:r>
            <a:endParaRPr lang="es-A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67544" y="623726"/>
            <a:ext cx="494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Taller de Informática:_</a:t>
            </a:r>
            <a:endParaRPr lang="es-AR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89333" y="1406145"/>
            <a:ext cx="298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Profesora: Andrea Gómez</a:t>
            </a:r>
            <a:endParaRPr lang="es-AR" dirty="0"/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31433"/>
            <a:ext cx="3851920" cy="2888940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24502"/>
            <a:ext cx="3851920" cy="2888940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33" name="32 CuadroTexto"/>
          <p:cNvSpPr txBox="1"/>
          <p:nvPr/>
        </p:nvSpPr>
        <p:spPr>
          <a:xfrm>
            <a:off x="307473" y="2636912"/>
            <a:ext cx="34004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En este taller se aprende sobre cada herramienta, sus usos, aprender a construir una estantería, aprender sobre martillos, tornillos, etc.</a:t>
            </a:r>
            <a:endParaRPr lang="es-AR" sz="28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467544" y="62372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Taller de Herramientas:</a:t>
            </a:r>
            <a:endParaRPr lang="es-AR" dirty="0"/>
          </a:p>
        </p:txBody>
      </p:sp>
      <p:sp>
        <p:nvSpPr>
          <p:cNvPr id="35" name="34 CuadroTexto"/>
          <p:cNvSpPr txBox="1"/>
          <p:nvPr/>
        </p:nvSpPr>
        <p:spPr>
          <a:xfrm>
            <a:off x="466412" y="153181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Profesor: Matías Ariza</a:t>
            </a:r>
            <a:endParaRPr lang="es-AR" dirty="0"/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11" y="254012"/>
            <a:ext cx="3899925" cy="2924944"/>
          </a:xfrm>
          <a:prstGeom prst="rect">
            <a:avLst/>
          </a:prstGeom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12" y="3624502"/>
            <a:ext cx="4067944" cy="3050958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" y="0"/>
            <a:ext cx="9137647" cy="6916819"/>
          </a:xfrm>
          <a:prstGeom prst="rect">
            <a:avLst/>
          </a:prstGeom>
        </p:spPr>
      </p:pic>
      <p:sp>
        <p:nvSpPr>
          <p:cNvPr id="42" name="41 CuadroTexto"/>
          <p:cNvSpPr txBox="1"/>
          <p:nvPr/>
        </p:nvSpPr>
        <p:spPr>
          <a:xfrm>
            <a:off x="91450" y="3097122"/>
            <a:ext cx="28803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En electricidad se aprende sobre como manejarla, a soldar y  pelar cables, hacer un circuito eléctrico, </a:t>
            </a:r>
            <a:r>
              <a:rPr lang="es-MX" sz="2400" dirty="0"/>
              <a:t>c</a:t>
            </a:r>
            <a:r>
              <a:rPr lang="es-MX" sz="2400" dirty="0" smtClean="0"/>
              <a:t>omo como tener cuidados en la energía.</a:t>
            </a:r>
            <a:endParaRPr lang="es-AR" sz="24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91450" y="623726"/>
            <a:ext cx="284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Taller de Electricidad</a:t>
            </a:r>
            <a:endParaRPr lang="es-AR" dirty="0"/>
          </a:p>
        </p:txBody>
      </p:sp>
      <p:sp>
        <p:nvSpPr>
          <p:cNvPr id="44" name="43 CuadroTexto"/>
          <p:cNvSpPr txBox="1"/>
          <p:nvPr/>
        </p:nvSpPr>
        <p:spPr>
          <a:xfrm>
            <a:off x="42251" y="1859508"/>
            <a:ext cx="280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Profesor: Roberto Mas</a:t>
            </a:r>
            <a:endParaRPr lang="es-AR" dirty="0"/>
          </a:p>
        </p:txBody>
      </p:sp>
      <p:pic>
        <p:nvPicPr>
          <p:cNvPr id="45" name="44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385" y="474808"/>
            <a:ext cx="2329859" cy="3106479"/>
          </a:xfrm>
          <a:prstGeom prst="rect">
            <a:avLst/>
          </a:prstGeom>
        </p:spPr>
      </p:pic>
      <p:pic>
        <p:nvPicPr>
          <p:cNvPr id="46" name="45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97" y="4365104"/>
            <a:ext cx="3190640" cy="2392980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523"/>
            <a:ext cx="9144001" cy="6895296"/>
          </a:xfrm>
          <a:prstGeom prst="rect">
            <a:avLst/>
          </a:prstGeom>
        </p:spPr>
      </p:pic>
      <p:sp>
        <p:nvSpPr>
          <p:cNvPr id="23" name="22 CuadroTexto"/>
          <p:cNvSpPr txBox="1"/>
          <p:nvPr/>
        </p:nvSpPr>
        <p:spPr>
          <a:xfrm>
            <a:off x="307473" y="623726"/>
            <a:ext cx="627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Algerian" pitchFamily="82" charset="0"/>
              </a:rPr>
              <a:t>Hasta aquí llega mi presentación.</a:t>
            </a:r>
          </a:p>
          <a:p>
            <a:endParaRPr lang="es-MX" sz="3200" dirty="0">
              <a:latin typeface="Algerian" pitchFamily="82" charset="0"/>
            </a:endParaRPr>
          </a:p>
          <a:p>
            <a:r>
              <a:rPr lang="es-MX" sz="3200" dirty="0" smtClean="0">
                <a:latin typeface="Algerian" pitchFamily="82" charset="0"/>
              </a:rPr>
              <a:t>Muchas gracias por ver.</a:t>
            </a:r>
          </a:p>
          <a:p>
            <a:endParaRPr lang="es-MX" sz="3200" dirty="0">
              <a:latin typeface="Algerian" pitchFamily="82" charset="0"/>
            </a:endParaRPr>
          </a:p>
          <a:p>
            <a:r>
              <a:rPr lang="es-MX" sz="3200" dirty="0" smtClean="0">
                <a:latin typeface="Algerian" pitchFamily="82" charset="0"/>
              </a:rPr>
              <a:t>Adiós.</a:t>
            </a:r>
          </a:p>
        </p:txBody>
      </p:sp>
      <p:pic>
        <p:nvPicPr>
          <p:cNvPr id="25" name="2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281" y="3817960"/>
            <a:ext cx="2314575" cy="2857500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00" y="3595394"/>
            <a:ext cx="2381250" cy="2857500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9" y="4747592"/>
            <a:ext cx="1905000" cy="142875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109218" y="623726"/>
            <a:ext cx="1775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>
                <a:latin typeface="Bahnschrift" pitchFamily="34" charset="0"/>
              </a:rPr>
              <a:t>2024</a:t>
            </a:r>
            <a:endParaRPr lang="es-AR" sz="4800" dirty="0">
              <a:latin typeface="Bahnschrift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523"/>
            <a:ext cx="9143999" cy="689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5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75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750"/>
                            </p:stCondLst>
                            <p:childTnLst>
                              <p:par>
                                <p:cTn id="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25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2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250"/>
                            </p:stCondLst>
                            <p:childTnLst>
                              <p:par>
                                <p:cTn id="9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250"/>
                            </p:stCondLst>
                            <p:childTnLst>
                              <p:par>
                                <p:cTn id="10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250"/>
                            </p:stCondLst>
                            <p:childTnLst>
                              <p:par>
                                <p:cTn id="10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4250"/>
                            </p:stCondLst>
                            <p:childTnLst>
                              <p:par>
                                <p:cTn id="1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625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8250"/>
                            </p:stCondLst>
                            <p:childTnLst>
                              <p:par>
                                <p:cTn id="1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250"/>
                            </p:stCondLst>
                            <p:childTnLst>
                              <p:par>
                                <p:cTn id="1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2250"/>
                            </p:stCondLst>
                            <p:childTnLst>
                              <p:par>
                                <p:cTn id="1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4250"/>
                            </p:stCondLst>
                            <p:childTnLst>
                              <p:par>
                                <p:cTn id="14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6250"/>
                            </p:stCondLst>
                            <p:childTnLst>
                              <p:par>
                                <p:cTn id="1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8250"/>
                            </p:stCondLst>
                            <p:childTnLst>
                              <p:par>
                                <p:cTn id="1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25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225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425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6250"/>
                            </p:stCondLst>
                            <p:childTnLst>
                              <p:par>
                                <p:cTn id="17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9" grpId="0"/>
      <p:bldP spid="18" grpId="0"/>
      <p:bldP spid="20" grpId="0"/>
      <p:bldP spid="33" grpId="0"/>
      <p:bldP spid="34" grpId="0"/>
      <p:bldP spid="42" grpId="0"/>
      <p:bldP spid="43" grpId="0"/>
      <p:bldP spid="44" grpId="0"/>
      <p:bldP spid="23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98</TotalTime>
  <Words>136</Words>
  <Application>Microsoft Office PowerPoint</Application>
  <PresentationFormat>Presentación en pantalla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Urbano</vt:lpstr>
      <vt:lpstr>Talleres de Minería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Minería</dc:title>
  <dc:creator>Secundaria</dc:creator>
  <cp:lastModifiedBy>Secundaria</cp:lastModifiedBy>
  <cp:revision>12</cp:revision>
  <dcterms:created xsi:type="dcterms:W3CDTF">2024-09-09T20:04:04Z</dcterms:created>
  <dcterms:modified xsi:type="dcterms:W3CDTF">2024-09-10T18:38:25Z</dcterms:modified>
</cp:coreProperties>
</file>