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94662" autoAdjust="0"/>
  </p:normalViewPr>
  <p:slideViewPr>
    <p:cSldViewPr>
      <p:cViewPr varScale="1">
        <p:scale>
          <a:sx n="70" d="100"/>
          <a:sy n="70" d="100"/>
        </p:scale>
        <p:origin x="-4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514FED-2D11-4B19-80D2-79678BF51294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4138-17AA-4BD8-B67D-6AEA074961E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232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E4138-17AA-4BD8-B67D-6AEA074961E1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464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909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525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4961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8054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68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5723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8908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5992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6417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6032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032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555A2-776D-4A96-AF0F-700304D377DE}" type="datetimeFigureOut">
              <a:rPr lang="es-AR" smtClean="0"/>
              <a:t>23/5/2024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5E21D-DEC0-45BA-9237-7B2A4FC3F4D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655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jpeg"/><Relationship Id="rId18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gif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872208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Broadway" pitchFamily="82" charset="0"/>
              </a:rPr>
              <a:t>Talleres de Minería</a:t>
            </a:r>
            <a:endParaRPr lang="es-AR" dirty="0">
              <a:solidFill>
                <a:schemeClr val="bg1"/>
              </a:solidFill>
              <a:latin typeface="Broadway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104" y="1793214"/>
            <a:ext cx="1687707" cy="16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83127" y="1861856"/>
            <a:ext cx="90536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>
                <a:solidFill>
                  <a:schemeClr val="bg1"/>
                </a:solidFill>
              </a:rPr>
              <a:t>Alumno:</a:t>
            </a:r>
            <a:r>
              <a:rPr lang="es-MX" sz="4000" dirty="0" smtClean="0"/>
              <a:t>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Emily Reynoso 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1°A – 2024</a:t>
            </a:r>
          </a:p>
          <a:p>
            <a:r>
              <a:rPr lang="es-MX" sz="4000" dirty="0" smtClean="0">
                <a:solidFill>
                  <a:schemeClr val="bg1"/>
                </a:solidFill>
              </a:rPr>
              <a:t>Profesora: </a:t>
            </a:r>
            <a:r>
              <a:rPr lang="es-MX" sz="4000" dirty="0" smtClean="0">
                <a:solidFill>
                  <a:schemeClr val="accent4">
                    <a:lumMod val="75000"/>
                  </a:schemeClr>
                </a:solidFill>
              </a:rPr>
              <a:t>Andrea Gómez</a:t>
            </a:r>
          </a:p>
          <a:p>
            <a:endParaRPr lang="es-MX" sz="40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ELECTRICIDAD          HERRAMIENTAS   LABORATORIO DE INFORMATICA</a:t>
            </a:r>
          </a:p>
          <a:p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                                                      </a:t>
            </a:r>
            <a:endParaRPr lang="es-MX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9" name="Picture 5" descr="Electricidad on Make a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11000"/>
            <a:ext cx="2257425" cy="18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rramientas GIFs - Find &amp; Share on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90" y="47984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Gifs Animados de Personas con el Ordenador | Memes, Gifs, Imagenes animada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8424"/>
            <a:ext cx="2441124" cy="20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30765"/>
            <a:ext cx="9136811" cy="683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3"/>
            <a:ext cx="9136811" cy="69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" y="-45460"/>
            <a:ext cx="9150198" cy="78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158" y="-8543"/>
            <a:ext cx="9148381" cy="78482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800" dirty="0" smtClean="0">
                <a:solidFill>
                  <a:schemeClr val="tx2"/>
                </a:solidFill>
                <a:latin typeface="Bernard MT Condensed" pitchFamily="18" charset="0"/>
              </a:rPr>
              <a:t>           Taller de Electricidad</a:t>
            </a:r>
          </a:p>
          <a:p>
            <a:pPr algn="ctr"/>
            <a:r>
              <a:rPr lang="es-MX" sz="4000" dirty="0" smtClean="0">
                <a:solidFill>
                  <a:schemeClr val="tx2"/>
                </a:solidFill>
                <a:latin typeface="Bernard MT Condensed" pitchFamily="18" charset="0"/>
              </a:rPr>
              <a:t>           Profesor: Roberto Más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       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¿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Qué se trabaja en el taller de electricidad</a:t>
            </a:r>
            <a:r>
              <a:rPr lang="es-MX" sz="2800" dirty="0" smtClean="0">
                <a:solidFill>
                  <a:schemeClr val="tx2"/>
                </a:solidFill>
                <a:latin typeface="Bernard MT Condensed" pitchFamily="18" charset="0"/>
              </a:rPr>
              <a:t>?</a:t>
            </a:r>
          </a:p>
          <a:p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   En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este taller se realiza diferentes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tareas ,relacionadas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al estudio de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la energía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eléctrica, su transformación,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aprovechamiento ,manejo y cuidados 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con la misma. Aprenderás sobre </a:t>
            </a:r>
            <a:r>
              <a:rPr lang="es-MX" sz="2800" dirty="0" smtClean="0">
                <a:solidFill>
                  <a:schemeClr val="tx1"/>
                </a:solidFill>
                <a:latin typeface="Bernard MT Condensed" pitchFamily="18" charset="0"/>
              </a:rPr>
              <a:t>circuitos ,componentes eléctricos</a:t>
            </a:r>
            <a:r>
              <a:rPr lang="es-MX" sz="2800" dirty="0">
                <a:solidFill>
                  <a:schemeClr val="tx1"/>
                </a:solidFill>
                <a:latin typeface="Bernard MT Condensed" pitchFamily="18" charset="0"/>
              </a:rPr>
              <a:t>, lectura de planos y diagramas, así como la comprensión de las normas y reglamentos de seguridad eléctrica.</a:t>
            </a:r>
            <a:r>
              <a:rPr lang="es-MX" sz="2800" dirty="0" smtClean="0"/>
              <a:t> </a:t>
            </a:r>
            <a:r>
              <a:rPr lang="es-MX" sz="2800" dirty="0"/>
              <a:t>Aprenderás sobre circuitos, componentes eléctricos, lectura de planos y diagramas, así como la comprensión de las normas y reglamentos de seguridad eléctrica. Aprenderás sobre circuitos, componentes eléctricos, lectura de planos y diagramas, así como la comprensión de las normas y reglamentos de seguridad eléctrica.</a:t>
            </a:r>
            <a:endParaRPr lang="es-AR" sz="2800" dirty="0">
              <a:solidFill>
                <a:schemeClr val="tx1"/>
              </a:solidFill>
              <a:latin typeface="Bernard MT Condensed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1" y="4364743"/>
            <a:ext cx="2194012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88" y="4364743"/>
            <a:ext cx="2127990" cy="324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567" y="4786371"/>
            <a:ext cx="2539304" cy="190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476" y="5335100"/>
            <a:ext cx="1652968" cy="220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13619" y="0"/>
            <a:ext cx="9148381" cy="78981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4000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Taller de Herramientas</a:t>
            </a:r>
          </a:p>
          <a:p>
            <a:pPr algn="ctr"/>
            <a:r>
              <a:rPr lang="es-MX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lgerian" pitchFamily="82" charset="0"/>
              </a:rPr>
              <a:t>Profesor: </a:t>
            </a:r>
            <a:r>
              <a:rPr lang="es-MX" sz="3200" dirty="0" err="1" smtClean="0">
                <a:solidFill>
                  <a:schemeClr val="tx1"/>
                </a:solidFill>
                <a:latin typeface="Algerian" pitchFamily="82" charset="0"/>
              </a:rPr>
              <a:t>Matias</a:t>
            </a:r>
            <a:r>
              <a:rPr lang="es-MX" sz="3200" dirty="0" smtClean="0">
                <a:solidFill>
                  <a:schemeClr val="tx1"/>
                </a:solidFill>
                <a:latin typeface="Algerian" pitchFamily="82" charset="0"/>
              </a:rPr>
              <a:t> Ariza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En este taller aprendemos las distintas herramientas  su función y a como utilizarlas,  en este taller se realizan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estanterias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  y  </a:t>
            </a:r>
            <a:r>
              <a:rPr lang="es-MX" sz="2800" dirty="0" err="1" smtClean="0">
                <a:solidFill>
                  <a:schemeClr val="tx1"/>
                </a:solidFill>
                <a:latin typeface="Algerian" pitchFamily="82" charset="0"/>
              </a:rPr>
              <a:t>lamparas</a:t>
            </a:r>
            <a:r>
              <a:rPr lang="es-MX" sz="2800" dirty="0" smtClean="0">
                <a:solidFill>
                  <a:schemeClr val="tx1"/>
                </a:solidFill>
                <a:latin typeface="Algerian" pitchFamily="82" charset="0"/>
              </a:rPr>
              <a:t>.</a:t>
            </a: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MX" sz="2800" dirty="0" smtClean="0">
              <a:solidFill>
                <a:schemeClr val="tx1"/>
              </a:solidFill>
              <a:latin typeface="Algerian" pitchFamily="82" charset="0"/>
            </a:endParaRPr>
          </a:p>
          <a:p>
            <a:pPr algn="ctr"/>
            <a:endParaRPr lang="es-AR" sz="3200" dirty="0">
              <a:solidFill>
                <a:schemeClr val="tx1"/>
              </a:solidFill>
              <a:latin typeface="Algerian" pitchFamily="82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9" y="3420088"/>
            <a:ext cx="2640706" cy="287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586" y="3553428"/>
            <a:ext cx="3353524" cy="251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46" y="2873333"/>
            <a:ext cx="2526349" cy="336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19508" y="-19783"/>
            <a:ext cx="9127653" cy="799872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Laboratorio  de Inform</a:t>
            </a:r>
            <a:r>
              <a:rPr lang="es-MX" sz="3200" dirty="0">
                <a:solidFill>
                  <a:schemeClr val="accent3">
                    <a:lumMod val="75000"/>
                  </a:schemeClr>
                </a:solidFill>
              </a:rPr>
              <a:t>á</a:t>
            </a:r>
            <a:r>
              <a:rPr lang="es-MX" sz="3200" dirty="0" smtClean="0">
                <a:solidFill>
                  <a:schemeClr val="accent3">
                    <a:lumMod val="75000"/>
                  </a:schemeClr>
                </a:solidFill>
              </a:rPr>
              <a:t>tica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50000"/>
                  </a:schemeClr>
                </a:solidFill>
              </a:rPr>
              <a:t>Profesora:  </a:t>
            </a:r>
            <a:r>
              <a:rPr lang="es-MX" sz="2800" dirty="0" smtClean="0">
                <a:solidFill>
                  <a:schemeClr val="tx1"/>
                </a:solidFill>
              </a:rPr>
              <a:t>Andrea Gómez</a:t>
            </a:r>
          </a:p>
          <a:p>
            <a:pPr algn="ctr"/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¿</a:t>
            </a:r>
            <a:r>
              <a:rPr lang="es-MX" sz="2800" dirty="0" smtClean="0">
                <a:solidFill>
                  <a:schemeClr val="tx1"/>
                </a:solidFill>
              </a:rPr>
              <a:t>Qué se trabaja en laboratorio de informática</a:t>
            </a:r>
            <a:r>
              <a:rPr lang="es-MX" sz="2800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Se trabaja con la computadora y aprendemos a usar distintos programas como Word, PowerPoint, etc.</a:t>
            </a:r>
          </a:p>
          <a:p>
            <a:pPr algn="ctr"/>
            <a:r>
              <a:rPr lang="es-MX" sz="2800" dirty="0" smtClean="0">
                <a:solidFill>
                  <a:schemeClr val="tx1"/>
                </a:solidFill>
              </a:rPr>
              <a:t>También trabajamos con 5 prácticos diferentes y una evaluación escrita.</a:t>
            </a:r>
          </a:p>
          <a:p>
            <a:pPr algn="ctr"/>
            <a:endParaRPr lang="es-MX" sz="2800" dirty="0">
              <a:solidFill>
                <a:schemeClr val="tx1"/>
              </a:solidFill>
            </a:endParaRPr>
          </a:p>
          <a:p>
            <a:pPr algn="ctr"/>
            <a:endParaRPr lang="es-MX" sz="2800" dirty="0" smtClean="0">
              <a:solidFill>
                <a:schemeClr val="tx1"/>
              </a:solidFill>
            </a:endParaRPr>
          </a:p>
          <a:p>
            <a:pPr algn="ctr"/>
            <a:endParaRPr lang="es-AR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" y="3138908"/>
            <a:ext cx="3356205" cy="447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008" y="3338367"/>
            <a:ext cx="3680062" cy="442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Y2meta.app - Música SUMMER Alegre para Trabajar en Oficinas, Tiendas, Cafés _ Música SUMMER En Inglés 2020 #40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 out="1000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303679" y="5131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4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5" grpId="0"/>
      <p:bldP spid="4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174</Words>
  <Application>Microsoft Office PowerPoint</Application>
  <PresentationFormat>Presentación en pantalla (4:3)</PresentationFormat>
  <Paragraphs>23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Minería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Minería</dc:title>
  <dc:creator>Secundaria</dc:creator>
  <cp:lastModifiedBy>Secundaria</cp:lastModifiedBy>
  <cp:revision>49</cp:revision>
  <dcterms:created xsi:type="dcterms:W3CDTF">2024-05-06T20:03:02Z</dcterms:created>
  <dcterms:modified xsi:type="dcterms:W3CDTF">2024-05-23T17:54:16Z</dcterms:modified>
</cp:coreProperties>
</file>