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554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722B5C-E231-4E85-8C41-55C17886E38E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27D2DB-87BC-4F54-B535-DBC49E3BCACA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03625"/>
            <a:ext cx="8305800" cy="5733687"/>
          </a:xfrm>
        </p:spPr>
        <p:txBody>
          <a:bodyPr/>
          <a:lstStyle/>
          <a:p>
            <a:r>
              <a:rPr lang="es-ES" sz="4000" dirty="0" smtClean="0"/>
              <a:t>Talleres de </a:t>
            </a:r>
            <a:r>
              <a:rPr lang="es-ES" sz="4000" dirty="0" err="1" smtClean="0"/>
              <a:t>Minerìa</a:t>
            </a:r>
            <a:endParaRPr lang="es-ES" sz="4000" dirty="0" smtClean="0"/>
          </a:p>
          <a:p>
            <a:r>
              <a:rPr lang="es-ES" sz="4000" dirty="0" smtClean="0"/>
              <a:t>Alumno:Thiago Pereyra</a:t>
            </a:r>
          </a:p>
          <a:p>
            <a:r>
              <a:rPr lang="es-ES" sz="4000" dirty="0" err="1" smtClean="0"/>
              <a:t>Profe:Andrea</a:t>
            </a:r>
            <a:r>
              <a:rPr lang="es-ES" sz="4000" dirty="0" smtClean="0"/>
              <a:t> </a:t>
            </a:r>
            <a:r>
              <a:rPr lang="es-ES" sz="4000" dirty="0" err="1" smtClean="0"/>
              <a:t>Gòmez</a:t>
            </a:r>
            <a:endParaRPr lang="es-ES" sz="4000" dirty="0" smtClean="0"/>
          </a:p>
          <a:p>
            <a:r>
              <a:rPr lang="es-ES" sz="4000" dirty="0" smtClean="0"/>
              <a:t>1ºA</a:t>
            </a:r>
          </a:p>
          <a:p>
            <a:r>
              <a:rPr lang="es-ES" sz="4000" dirty="0" smtClean="0"/>
              <a:t>2024</a:t>
            </a:r>
          </a:p>
          <a:p>
            <a:r>
              <a:rPr lang="es-ES" sz="4000" dirty="0" smtClean="0"/>
              <a:t>Talleres de </a:t>
            </a:r>
            <a:r>
              <a:rPr lang="es-ES" sz="4000" dirty="0" err="1" smtClean="0"/>
              <a:t>Minerìa</a:t>
            </a:r>
            <a:endParaRPr lang="es-E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1800200" cy="18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5" descr="Herramientas GIFs - Find &amp; Share on GIP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7" descr="Herramientas GIFs - Find &amp; Share on GIPH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-36004" y="0"/>
            <a:ext cx="9180004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 smtClean="0"/>
              <a:t>Taller de Herramientas Universales</a:t>
            </a:r>
          </a:p>
          <a:p>
            <a:pPr algn="ctr"/>
            <a:r>
              <a:rPr lang="es-ES" sz="4400" dirty="0" smtClean="0"/>
              <a:t>Matías Ariza</a:t>
            </a:r>
          </a:p>
          <a:p>
            <a:pPr algn="ctr"/>
            <a:r>
              <a:rPr lang="es-ES" sz="3200" dirty="0" smtClean="0"/>
              <a:t>En un taller de herramientas, se realizan diversas actividades relacionadas con el uso, mantenimiento y fabricación de herramientas y equipos</a:t>
            </a:r>
            <a:r>
              <a:rPr lang="es-ES" sz="3600" dirty="0" smtClean="0"/>
              <a:t>. </a:t>
            </a:r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  <a:p>
            <a:pPr algn="ctr"/>
            <a:endParaRPr lang="es-ES" sz="3600" dirty="0" smtClean="0"/>
          </a:p>
          <a:p>
            <a:pPr algn="ctr"/>
            <a:endParaRPr lang="es-ES" sz="36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99684"/>
            <a:ext cx="3550617" cy="260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93147"/>
            <a:ext cx="3096344" cy="288127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3651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-36004" y="37679"/>
            <a:ext cx="9144000" cy="6840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/>
              <a:t>Taller de Electricidad</a:t>
            </a:r>
          </a:p>
          <a:p>
            <a:pPr algn="ctr"/>
            <a:r>
              <a:rPr lang="es-ES" sz="3200" dirty="0"/>
              <a:t>En un taller de electricidad se realizan diversas actividades relacionadas con la instalación, mantenimiento y reparación de sistemas </a:t>
            </a:r>
            <a:r>
              <a:rPr lang="es-ES" sz="3200" dirty="0" smtClean="0"/>
              <a:t>eléctricos</a:t>
            </a:r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55891"/>
            <a:ext cx="4261948" cy="23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70" y="3155891"/>
            <a:ext cx="3613131" cy="2912184"/>
          </a:xfrm>
          <a:prstGeom prst="rect">
            <a:avLst/>
          </a:prstGeom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10909"/>
            <a:ext cx="9180004" cy="688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9"/>
          <a:stretch/>
        </p:blipFill>
        <p:spPr bwMode="auto">
          <a:xfrm>
            <a:off x="-36004" y="-34340"/>
            <a:ext cx="9180004" cy="68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-36004" y="-34340"/>
            <a:ext cx="9180004" cy="6912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/>
              <a:t>Taller de Laboratorio de Informática</a:t>
            </a:r>
          </a:p>
          <a:p>
            <a:pPr algn="ctr"/>
            <a:r>
              <a:rPr lang="es-ES" sz="3200" dirty="0"/>
              <a:t>En</a:t>
            </a:r>
            <a:r>
              <a:rPr lang="es-ES" dirty="0"/>
              <a:t> </a:t>
            </a:r>
            <a:r>
              <a:rPr lang="es-ES" sz="3200" dirty="0"/>
              <a:t>un taller de laboratorio de informática se realizan diversas actividades relacionadas con la configuración, mantenimiento y uso de sistemas informáticos y software</a:t>
            </a:r>
            <a:r>
              <a:rPr lang="es-ES" sz="3200" dirty="0" smtClean="0"/>
              <a:t>.</a:t>
            </a:r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  <a:p>
            <a:pPr algn="ctr"/>
            <a:endParaRPr lang="es-ES" sz="3200" dirty="0" smtClean="0"/>
          </a:p>
          <a:p>
            <a:pPr algn="ctr"/>
            <a:endParaRPr lang="es-ES" sz="3200" dirty="0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24469"/>
            <a:ext cx="3911855" cy="25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62286"/>
            <a:ext cx="3528392" cy="2883200"/>
          </a:xfrm>
          <a:prstGeom prst="rect">
            <a:avLst/>
          </a:prstGeom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10909"/>
            <a:ext cx="9180004" cy="709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78" y="-22625"/>
            <a:ext cx="9205777" cy="7118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alim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22607" y="6387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26" presetClass="entr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12" grpId="0" animBg="1"/>
      <p:bldP spid="18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148</TotalTime>
  <Words>94</Words>
  <Application>Microsoft Office PowerPoint</Application>
  <PresentationFormat>Presentación en pantalla (4:3)</PresentationFormat>
  <Paragraphs>29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Papel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Sacundario</cp:lastModifiedBy>
  <cp:revision>16</cp:revision>
  <dcterms:created xsi:type="dcterms:W3CDTF">2024-05-22T23:32:55Z</dcterms:created>
  <dcterms:modified xsi:type="dcterms:W3CDTF">2024-05-23T18:30:56Z</dcterms:modified>
</cp:coreProperties>
</file>