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9" r:id="rId8"/>
    <p:sldId id="262" r:id="rId9"/>
    <p:sldId id="268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3A3B8-9AF5-475C-A8FA-D1EFEC18E5EA}" type="doc">
      <dgm:prSet loTypeId="urn:microsoft.com/office/officeart/2005/8/layout/pList2" loCatId="list" qsTypeId="urn:microsoft.com/office/officeart/2005/8/quickstyle/simple3" qsCatId="simple" csTypeId="urn:microsoft.com/office/officeart/2005/8/colors/colorful3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B700F8F8-F91E-45BD-9342-F4CB79F62772}">
          <dgm:prSet phldrT="[Texto]" custT="1"/>
          <dgm:spPr/>
          <dgm:t>
            <a:bodyPr/>
            <a:lstStyle/>
            <a:p>
              <a:pPr algn="ctr"/>
              <a:r>
                <a:rPr lang="es-ES" sz="4100" b="1" dirty="0" smtClean="0"/>
                <a:t>POSITIVO</a:t>
              </a:r>
            </a:p>
            <a:p>
              <a:pPr algn="l"/>
              <a:r>
                <a:rPr lang="es-ES" sz="1600" b="0" dirty="0" smtClean="0"/>
                <a:t>- Cuando la fuerza coincide con el desplazamiento (</a:t>
              </a:r>
              <a14:m>
                <m:oMath xmlns:m="http://schemas.openxmlformats.org/officeDocument/2006/math">
                  <m:r>
                    <a:rPr lang="es-ES" sz="16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𝜃</m:t>
                  </m:r>
                  <m:r>
                    <a:rPr lang="es-ES" sz="16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=0°)</m:t>
                  </m:r>
                </m:oMath>
              </a14:m>
              <a:endParaRPr lang="es-ES" sz="1600" b="0" dirty="0" smtClean="0"/>
            </a:p>
            <a:p>
              <a:pPr algn="l"/>
              <a:r>
                <a:rPr lang="es-ES" sz="1600" b="0" dirty="0" smtClean="0"/>
                <a:t>- Cuando el ángulo (</a:t>
              </a:r>
              <a14:m>
                <m:oMath xmlns:m="http://schemas.openxmlformats.org/officeDocument/2006/math">
                  <m:r>
                    <a:rPr lang="es-ES" sz="16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𝜃</m:t>
                  </m:r>
                </m:oMath>
              </a14:m>
              <a:r>
                <a:rPr lang="es-ES" sz="1600" b="0" dirty="0" smtClean="0"/>
                <a:t>)es menor a 90</a:t>
              </a:r>
              <a:r>
                <a:rPr lang="es-ES" sz="2000" b="0" dirty="0" smtClean="0"/>
                <a:t>°</a:t>
              </a:r>
              <a:endParaRPr lang="es-AR" sz="2000" b="0" dirty="0"/>
            </a:p>
          </dgm:t>
        </dgm:pt>
      </mc:Choice>
      <mc:Fallback xmlns="">
        <dgm:pt modelId="{B700F8F8-F91E-45BD-9342-F4CB79F62772}">
          <dgm:prSet phldrT="[Texto]" custT="1"/>
          <dgm:spPr/>
          <dgm:t>
            <a:bodyPr/>
            <a:lstStyle/>
            <a:p>
              <a:pPr algn="ctr"/>
              <a:r>
                <a:rPr lang="es-ES" sz="4100" b="1" dirty="0" smtClean="0"/>
                <a:t>POSITIVO</a:t>
              </a:r>
            </a:p>
            <a:p>
              <a:pPr algn="l"/>
              <a:r>
                <a:rPr lang="es-ES" sz="1600" b="0" dirty="0" smtClean="0"/>
                <a:t>- Cuando la fuerza coincide con el desplazamiento (</a:t>
              </a:r>
              <a:r>
                <a:rPr lang="es-ES" sz="16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𝜃=0°)</a:t>
              </a:r>
              <a:endParaRPr lang="es-ES" sz="1600" b="0" dirty="0" smtClean="0"/>
            </a:p>
            <a:p>
              <a:pPr algn="l"/>
              <a:r>
                <a:rPr lang="es-ES" sz="1600" b="0" dirty="0" smtClean="0"/>
                <a:t>- Cuando el ángulo (</a:t>
              </a:r>
              <a:r>
                <a:rPr lang="es-ES" sz="16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𝜃</a:t>
              </a:r>
              <a:r>
                <a:rPr lang="es-ES" sz="1600" b="0" dirty="0" smtClean="0"/>
                <a:t>)es menor a 90</a:t>
              </a:r>
              <a:r>
                <a:rPr lang="es-ES" sz="2000" b="0" dirty="0" smtClean="0"/>
                <a:t>°</a:t>
              </a:r>
              <a:endParaRPr lang="es-AR" sz="2000" b="0" dirty="0"/>
            </a:p>
          </dgm:t>
        </dgm:pt>
      </mc:Fallback>
    </mc:AlternateContent>
    <dgm:pt modelId="{92D645C8-8443-49C3-8BC9-E75A7AD448EB}" type="parTrans" cxnId="{D0552568-4C51-4335-A289-773DAABD169C}">
      <dgm:prSet/>
      <dgm:spPr/>
      <dgm:t>
        <a:bodyPr/>
        <a:lstStyle/>
        <a:p>
          <a:endParaRPr lang="es-AR"/>
        </a:p>
      </dgm:t>
    </dgm:pt>
    <dgm:pt modelId="{CE12709B-55D1-46A2-BA4F-F96FD49FACAB}" type="sibTrans" cxnId="{D0552568-4C51-4335-A289-773DAABD169C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AF9A62D3-3EC9-47D4-B258-21F161C6A72A}">
          <dgm:prSet phldrT="[Texto]" custT="1"/>
          <dgm:spPr/>
          <dgm:t>
            <a:bodyPr/>
            <a:lstStyle/>
            <a:p>
              <a:pPr algn="ctr"/>
              <a:r>
                <a:rPr lang="es-ES" sz="3900" b="1" dirty="0" smtClean="0">
                  <a:solidFill>
                    <a:schemeClr val="tx1"/>
                  </a:solidFill>
                </a:rPr>
                <a:t>NEGATIVO</a:t>
              </a:r>
            </a:p>
            <a:p>
              <a:pPr algn="l"/>
              <a:r>
                <a:rPr lang="es-ES" sz="1600" b="0" dirty="0" smtClean="0">
                  <a:solidFill>
                    <a:schemeClr val="tx1"/>
                  </a:solidFill>
                </a:rPr>
                <a:t>- Cuando la fuerza tiene sentido contrario al desplazamiento (</a:t>
              </a:r>
              <a14:m>
                <m:oMath xmlns:m="http://schemas.openxmlformats.org/officeDocument/2006/math">
                  <m:r>
                    <a:rPr lang="es-ES" sz="16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𝜃</m:t>
                  </m:r>
                  <m:r>
                    <a:rPr lang="es-ES" sz="16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=180°)</m:t>
                  </m:r>
                </m:oMath>
              </a14:m>
              <a:r>
                <a:rPr lang="es-ES" sz="1600" b="0" dirty="0" smtClean="0">
                  <a:solidFill>
                    <a:schemeClr val="tx1"/>
                  </a:solidFill>
                </a:rPr>
                <a:t> </a:t>
              </a:r>
            </a:p>
            <a:p>
              <a:pPr algn="l"/>
              <a:r>
                <a:rPr lang="es-ES" sz="1600" b="0" dirty="0" smtClean="0">
                  <a:solidFill>
                    <a:schemeClr val="tx1"/>
                  </a:solidFill>
                </a:rPr>
                <a:t>- Cuando el ángulo (</a:t>
              </a:r>
              <a14:m>
                <m:oMath xmlns:m="http://schemas.openxmlformats.org/officeDocument/2006/math">
                  <m:r>
                    <a:rPr lang="es-ES" sz="16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𝜃</m:t>
                  </m:r>
                </m:oMath>
              </a14:m>
              <a:r>
                <a:rPr lang="es-ES" sz="1600" b="0" dirty="0" smtClean="0">
                  <a:solidFill>
                    <a:schemeClr val="tx1"/>
                  </a:solidFill>
                </a:rPr>
                <a:t>)es mayor a 90°  </a:t>
              </a:r>
              <a:endParaRPr lang="es-AR" sz="2000" b="0" dirty="0">
                <a:solidFill>
                  <a:schemeClr val="tx1"/>
                </a:solidFill>
              </a:endParaRPr>
            </a:p>
          </dgm:t>
        </dgm:pt>
      </mc:Choice>
      <mc:Fallback xmlns="">
        <dgm:pt modelId="{AF9A62D3-3EC9-47D4-B258-21F161C6A72A}">
          <dgm:prSet phldrT="[Texto]" custT="1"/>
          <dgm:spPr/>
          <dgm:t>
            <a:bodyPr/>
            <a:lstStyle/>
            <a:p>
              <a:pPr algn="ctr"/>
              <a:r>
                <a:rPr lang="es-ES" sz="3900" b="1" dirty="0" smtClean="0">
                  <a:solidFill>
                    <a:schemeClr val="tx1"/>
                  </a:solidFill>
                </a:rPr>
                <a:t>NEGATIVO</a:t>
              </a:r>
            </a:p>
            <a:p>
              <a:pPr algn="l"/>
              <a:r>
                <a:rPr lang="es-ES" sz="1600" b="0" dirty="0" smtClean="0">
                  <a:solidFill>
                    <a:schemeClr val="tx1"/>
                  </a:solidFill>
                </a:rPr>
                <a:t>- Cuando la fuerza tiene sentido contrario al desplazamiento (</a:t>
              </a:r>
              <a:r>
                <a:rPr lang="es-ES" sz="1600" b="0" i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𝜃=180°)</a:t>
              </a:r>
              <a:r>
                <a:rPr lang="es-ES" sz="1600" b="0" dirty="0" smtClean="0">
                  <a:solidFill>
                    <a:schemeClr val="tx1"/>
                  </a:solidFill>
                </a:rPr>
                <a:t> </a:t>
              </a:r>
            </a:p>
            <a:p>
              <a:pPr algn="l"/>
              <a:r>
                <a:rPr lang="es-ES" sz="1600" b="0" dirty="0" smtClean="0">
                  <a:solidFill>
                    <a:schemeClr val="tx1"/>
                  </a:solidFill>
                </a:rPr>
                <a:t>- Cuando el ángulo (</a:t>
              </a:r>
              <a:r>
                <a:rPr lang="es-ES" sz="1600" b="0" i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𝜃</a:t>
              </a:r>
              <a:r>
                <a:rPr lang="es-ES" sz="1600" b="0" dirty="0" smtClean="0">
                  <a:solidFill>
                    <a:schemeClr val="tx1"/>
                  </a:solidFill>
                </a:rPr>
                <a:t>)es mayor a 90°  </a:t>
              </a:r>
              <a:endParaRPr lang="es-AR" sz="2000" b="0" dirty="0">
                <a:solidFill>
                  <a:schemeClr val="tx1"/>
                </a:solidFill>
              </a:endParaRPr>
            </a:p>
          </dgm:t>
        </dgm:pt>
      </mc:Fallback>
    </mc:AlternateContent>
    <dgm:pt modelId="{EAFC7F7C-C7EB-4E23-9AAC-4ED706F6597F}" type="parTrans" cxnId="{FCFAD1CB-2557-4267-870B-AC9F6AE7DA89}">
      <dgm:prSet/>
      <dgm:spPr/>
      <dgm:t>
        <a:bodyPr/>
        <a:lstStyle/>
        <a:p>
          <a:endParaRPr lang="es-AR"/>
        </a:p>
      </dgm:t>
    </dgm:pt>
    <dgm:pt modelId="{B86BFE01-5E94-4C65-B089-95454E4A16BB}" type="sibTrans" cxnId="{FCFAD1CB-2557-4267-870B-AC9F6AE7DA89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62752C4F-2845-42B6-9069-28A44D82DDAF}">
          <dgm:prSet phldrT="[Texto]" custT="1"/>
          <dgm:spPr/>
          <dgm:t>
            <a:bodyPr/>
            <a:lstStyle/>
            <a:p>
              <a:pPr algn="ctr"/>
              <a:r>
                <a:rPr lang="es-ES" sz="4100" b="1" dirty="0" smtClean="0"/>
                <a:t>NULO (0)</a:t>
              </a:r>
            </a:p>
            <a:p>
              <a:pPr algn="l"/>
              <a:r>
                <a:rPr lang="es-ES" sz="1600" b="0" dirty="0" smtClean="0"/>
                <a:t>- Cuando la dirección de la fuerza es perpendicular a la dirección del desplazamiento </a:t>
              </a:r>
            </a:p>
            <a:p>
              <a:pPr algn="l"/>
              <a:r>
                <a:rPr lang="es-ES" sz="1600" b="0" dirty="0" smtClean="0"/>
                <a:t>- Cuando el ángulo (</a:t>
              </a:r>
              <a14:m>
                <m:oMath xmlns:m="http://schemas.openxmlformats.org/officeDocument/2006/math">
                  <m:r>
                    <a:rPr lang="es-ES" sz="16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𝜃</m:t>
                  </m:r>
                </m:oMath>
              </a14:m>
              <a:r>
                <a:rPr lang="es-AR" sz="1600" b="0" dirty="0" smtClean="0"/>
                <a:t>) es 90°</a:t>
              </a:r>
            </a:p>
            <a:p>
              <a:pPr algn="l"/>
              <a:r>
                <a:rPr lang="es-ES" sz="1600" b="0" dirty="0" smtClean="0"/>
                <a:t>-Cuando no hay desplazamiento</a:t>
              </a:r>
              <a:endParaRPr lang="es-AR" sz="1600" b="0" dirty="0"/>
            </a:p>
          </dgm:t>
        </dgm:pt>
      </mc:Choice>
      <mc:Fallback xmlns="">
        <dgm:pt modelId="{62752C4F-2845-42B6-9069-28A44D82DDAF}">
          <dgm:prSet phldrT="[Texto]" custT="1"/>
          <dgm:spPr/>
          <dgm:t>
            <a:bodyPr/>
            <a:lstStyle/>
            <a:p>
              <a:pPr algn="ctr"/>
              <a:r>
                <a:rPr lang="es-ES" sz="4100" b="1" dirty="0" smtClean="0"/>
                <a:t>NULO (0)</a:t>
              </a:r>
            </a:p>
            <a:p>
              <a:pPr algn="l"/>
              <a:r>
                <a:rPr lang="es-ES" sz="1600" b="0" dirty="0" smtClean="0"/>
                <a:t>- Cuando la dirección de la fuerza es perpendicular a la dirección del desplazamiento </a:t>
              </a:r>
            </a:p>
            <a:p>
              <a:pPr algn="l"/>
              <a:r>
                <a:rPr lang="es-ES" sz="1600" b="0" dirty="0" smtClean="0"/>
                <a:t>- Cuando el ángulo (</a:t>
              </a:r>
              <a:r>
                <a:rPr lang="es-ES" sz="16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𝜃</a:t>
              </a:r>
              <a:r>
                <a:rPr lang="es-AR" sz="1600" b="0" dirty="0" smtClean="0"/>
                <a:t>) es 90°</a:t>
              </a:r>
            </a:p>
            <a:p>
              <a:pPr algn="l"/>
              <a:r>
                <a:rPr lang="es-ES" sz="1600" b="0" dirty="0" smtClean="0"/>
                <a:t>-Cuando no hay desplazamiento</a:t>
              </a:r>
              <a:endParaRPr lang="es-AR" sz="1600" b="0" dirty="0"/>
            </a:p>
          </dgm:t>
        </dgm:pt>
      </mc:Fallback>
    </mc:AlternateContent>
    <dgm:pt modelId="{14D39B95-CCD2-4AA4-B2F6-CD2ABFA01430}" type="parTrans" cxnId="{A26FCD86-F274-43BF-B2BF-4CA971321E70}">
      <dgm:prSet/>
      <dgm:spPr/>
      <dgm:t>
        <a:bodyPr/>
        <a:lstStyle/>
        <a:p>
          <a:endParaRPr lang="es-AR"/>
        </a:p>
      </dgm:t>
    </dgm:pt>
    <dgm:pt modelId="{E87A19D0-FD60-498D-BBF2-1898F8EA7375}" type="sibTrans" cxnId="{A26FCD86-F274-43BF-B2BF-4CA971321E70}">
      <dgm:prSet/>
      <dgm:spPr/>
      <dgm:t>
        <a:bodyPr/>
        <a:lstStyle/>
        <a:p>
          <a:endParaRPr lang="es-AR"/>
        </a:p>
      </dgm:t>
    </dgm:pt>
    <dgm:pt modelId="{326DDC0B-6995-4BA7-8039-8472FC810865}" type="pres">
      <dgm:prSet presAssocID="{6113A3B8-9AF5-475C-A8FA-D1EFEC18E5EA}" presName="Name0" presStyleCnt="0">
        <dgm:presLayoutVars>
          <dgm:dir/>
          <dgm:resizeHandles val="exact"/>
        </dgm:presLayoutVars>
      </dgm:prSet>
      <dgm:spPr/>
    </dgm:pt>
    <dgm:pt modelId="{B44D84B9-D707-4B18-B75D-8B54BDAAC687}" type="pres">
      <dgm:prSet presAssocID="{6113A3B8-9AF5-475C-A8FA-D1EFEC18E5EA}" presName="bkgdShp" presStyleLbl="alignAccFollowNode1" presStyleIdx="0" presStyleCnt="1"/>
      <dgm:spPr/>
    </dgm:pt>
    <dgm:pt modelId="{EED4957C-A60A-484F-AD04-3675917C9094}" type="pres">
      <dgm:prSet presAssocID="{6113A3B8-9AF5-475C-A8FA-D1EFEC18E5EA}" presName="linComp" presStyleCnt="0"/>
      <dgm:spPr/>
    </dgm:pt>
    <dgm:pt modelId="{092DE60C-081F-42C4-8DCD-2D24CBAA683A}" type="pres">
      <dgm:prSet presAssocID="{B700F8F8-F91E-45BD-9342-F4CB79F62772}" presName="compNode" presStyleCnt="0"/>
      <dgm:spPr/>
    </dgm:pt>
    <dgm:pt modelId="{E0BBB8F0-4796-419B-BD98-AF67F85DF6F8}" type="pres">
      <dgm:prSet presAssocID="{B700F8F8-F91E-45BD-9342-F4CB79F627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433D7B-7718-415B-AE60-97A3596DCC82}" type="pres">
      <dgm:prSet presAssocID="{B700F8F8-F91E-45BD-9342-F4CB79F62772}" presName="invisiNode" presStyleLbl="node1" presStyleIdx="0" presStyleCnt="3"/>
      <dgm:spPr/>
    </dgm:pt>
    <dgm:pt modelId="{FC940C27-5716-4BCD-B616-09FE3C0E303F}" type="pres">
      <dgm:prSet presAssocID="{B700F8F8-F91E-45BD-9342-F4CB79F62772}" presName="imagNode" presStyleLbl="fgImgPlace1" presStyleIdx="0" presStyleCnt="3" custFlipHor="0" custScaleX="98404" custScaleY="117427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19050"/>
      </dgm:spPr>
    </dgm:pt>
    <dgm:pt modelId="{2E1DD9A6-97A9-4C76-A3F7-27F556F84D5F}" type="pres">
      <dgm:prSet presAssocID="{CE12709B-55D1-46A2-BA4F-F96FD49FACAB}" presName="sibTrans" presStyleLbl="sibTrans2D1" presStyleIdx="0" presStyleCnt="0"/>
      <dgm:spPr/>
      <dgm:t>
        <a:bodyPr/>
        <a:lstStyle/>
        <a:p>
          <a:endParaRPr lang="es-AR"/>
        </a:p>
      </dgm:t>
    </dgm:pt>
    <dgm:pt modelId="{2E5801C0-AE5E-42FA-956F-3DCEE755F632}" type="pres">
      <dgm:prSet presAssocID="{AF9A62D3-3EC9-47D4-B258-21F161C6A72A}" presName="compNode" presStyleCnt="0"/>
      <dgm:spPr/>
    </dgm:pt>
    <dgm:pt modelId="{671CE5DC-F479-4B06-9B49-42415828EF31}" type="pres">
      <dgm:prSet presAssocID="{AF9A62D3-3EC9-47D4-B258-21F161C6A7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EB2FBCB-7AF7-43FB-8000-87B61862A1D0}" type="pres">
      <dgm:prSet presAssocID="{AF9A62D3-3EC9-47D4-B258-21F161C6A72A}" presName="invisiNode" presStyleLbl="node1" presStyleIdx="1" presStyleCnt="3"/>
      <dgm:spPr/>
    </dgm:pt>
    <dgm:pt modelId="{5D7D8ED2-DB7C-46DD-9CAE-D485E0EE72EE}" type="pres">
      <dgm:prSet presAssocID="{AF9A62D3-3EC9-47D4-B258-21F161C6A72A}" presName="imagNode" presStyleLbl="fgImgPlace1" presStyleIdx="1" presStyleCnt="3" custScaleX="106995" custScaleY="117666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28575"/>
      </dgm:spPr>
    </dgm:pt>
    <dgm:pt modelId="{DFDD5F8B-9BD7-43BF-BF58-FD8FFC1F769D}" type="pres">
      <dgm:prSet presAssocID="{B86BFE01-5E94-4C65-B089-95454E4A16BB}" presName="sibTrans" presStyleLbl="sibTrans2D1" presStyleIdx="0" presStyleCnt="0"/>
      <dgm:spPr/>
      <dgm:t>
        <a:bodyPr/>
        <a:lstStyle/>
        <a:p>
          <a:endParaRPr lang="es-AR"/>
        </a:p>
      </dgm:t>
    </dgm:pt>
    <dgm:pt modelId="{3B760EB6-2F40-482B-833D-011A68F8DFE3}" type="pres">
      <dgm:prSet presAssocID="{62752C4F-2845-42B6-9069-28A44D82DDAF}" presName="compNode" presStyleCnt="0"/>
      <dgm:spPr/>
    </dgm:pt>
    <dgm:pt modelId="{C0F7933D-0606-48DC-BABC-02C737EBD427}" type="pres">
      <dgm:prSet presAssocID="{62752C4F-2845-42B6-9069-28A44D82DD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486E5F3-25E8-48D2-8365-5A0395D56A76}" type="pres">
      <dgm:prSet presAssocID="{62752C4F-2845-42B6-9069-28A44D82DDAF}" presName="invisiNode" presStyleLbl="node1" presStyleIdx="2" presStyleCnt="3"/>
      <dgm:spPr/>
    </dgm:pt>
    <dgm:pt modelId="{EDEF871A-D6CE-490B-B3A3-5B4C68EA8099}" type="pres">
      <dgm:prSet presAssocID="{62752C4F-2845-42B6-9069-28A44D82DDAF}" presName="imagNode" presStyleLbl="fgImgPlace1" presStyleIdx="2" presStyleCnt="3" custScaleX="101028" custScaleY="107682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28575"/>
      </dgm:spPr>
    </dgm:pt>
  </dgm:ptLst>
  <dgm:cxnLst>
    <dgm:cxn modelId="{ADB97646-6938-4C00-BAE3-11DAED5E2509}" type="presOf" srcId="{B700F8F8-F91E-45BD-9342-F4CB79F62772}" destId="{E0BBB8F0-4796-419B-BD98-AF67F85DF6F8}" srcOrd="0" destOrd="0" presId="urn:microsoft.com/office/officeart/2005/8/layout/pList2"/>
    <dgm:cxn modelId="{FCFAD1CB-2557-4267-870B-AC9F6AE7DA89}" srcId="{6113A3B8-9AF5-475C-A8FA-D1EFEC18E5EA}" destId="{AF9A62D3-3EC9-47D4-B258-21F161C6A72A}" srcOrd="1" destOrd="0" parTransId="{EAFC7F7C-C7EB-4E23-9AAC-4ED706F6597F}" sibTransId="{B86BFE01-5E94-4C65-B089-95454E4A16BB}"/>
    <dgm:cxn modelId="{A3D775E1-5F55-475C-B5DD-FD533EFF8FB5}" type="presOf" srcId="{62752C4F-2845-42B6-9069-28A44D82DDAF}" destId="{C0F7933D-0606-48DC-BABC-02C737EBD427}" srcOrd="0" destOrd="0" presId="urn:microsoft.com/office/officeart/2005/8/layout/pList2"/>
    <dgm:cxn modelId="{EE382C76-0E1A-42DF-B758-FD9C896E6FDA}" type="presOf" srcId="{CE12709B-55D1-46A2-BA4F-F96FD49FACAB}" destId="{2E1DD9A6-97A9-4C76-A3F7-27F556F84D5F}" srcOrd="0" destOrd="0" presId="urn:microsoft.com/office/officeart/2005/8/layout/pList2"/>
    <dgm:cxn modelId="{3564B419-A111-4341-B803-7F59E2B3394D}" type="presOf" srcId="{6113A3B8-9AF5-475C-A8FA-D1EFEC18E5EA}" destId="{326DDC0B-6995-4BA7-8039-8472FC810865}" srcOrd="0" destOrd="0" presId="urn:microsoft.com/office/officeart/2005/8/layout/pList2"/>
    <dgm:cxn modelId="{A26FCD86-F274-43BF-B2BF-4CA971321E70}" srcId="{6113A3B8-9AF5-475C-A8FA-D1EFEC18E5EA}" destId="{62752C4F-2845-42B6-9069-28A44D82DDAF}" srcOrd="2" destOrd="0" parTransId="{14D39B95-CCD2-4AA4-B2F6-CD2ABFA01430}" sibTransId="{E87A19D0-FD60-498D-BBF2-1898F8EA7375}"/>
    <dgm:cxn modelId="{A6CDC928-F3B9-4935-8096-8F52E50BA0DF}" type="presOf" srcId="{B86BFE01-5E94-4C65-B089-95454E4A16BB}" destId="{DFDD5F8B-9BD7-43BF-BF58-FD8FFC1F769D}" srcOrd="0" destOrd="0" presId="urn:microsoft.com/office/officeart/2005/8/layout/pList2"/>
    <dgm:cxn modelId="{FCB1F6CA-91A2-4412-A0AD-6500663E721C}" type="presOf" srcId="{AF9A62D3-3EC9-47D4-B258-21F161C6A72A}" destId="{671CE5DC-F479-4B06-9B49-42415828EF31}" srcOrd="0" destOrd="0" presId="urn:microsoft.com/office/officeart/2005/8/layout/pList2"/>
    <dgm:cxn modelId="{D0552568-4C51-4335-A289-773DAABD169C}" srcId="{6113A3B8-9AF5-475C-A8FA-D1EFEC18E5EA}" destId="{B700F8F8-F91E-45BD-9342-F4CB79F62772}" srcOrd="0" destOrd="0" parTransId="{92D645C8-8443-49C3-8BC9-E75A7AD448EB}" sibTransId="{CE12709B-55D1-46A2-BA4F-F96FD49FACAB}"/>
    <dgm:cxn modelId="{5F7A75BB-728C-406F-AB5D-6A9350B88069}" type="presParOf" srcId="{326DDC0B-6995-4BA7-8039-8472FC810865}" destId="{B44D84B9-D707-4B18-B75D-8B54BDAAC687}" srcOrd="0" destOrd="0" presId="urn:microsoft.com/office/officeart/2005/8/layout/pList2"/>
    <dgm:cxn modelId="{FC2B2AF9-E39D-4B77-9C90-576BE3D54588}" type="presParOf" srcId="{326DDC0B-6995-4BA7-8039-8472FC810865}" destId="{EED4957C-A60A-484F-AD04-3675917C9094}" srcOrd="1" destOrd="0" presId="urn:microsoft.com/office/officeart/2005/8/layout/pList2"/>
    <dgm:cxn modelId="{F528D6F1-763F-49B5-97A7-CE83EC0094D5}" type="presParOf" srcId="{EED4957C-A60A-484F-AD04-3675917C9094}" destId="{092DE60C-081F-42C4-8DCD-2D24CBAA683A}" srcOrd="0" destOrd="0" presId="urn:microsoft.com/office/officeart/2005/8/layout/pList2"/>
    <dgm:cxn modelId="{283B2F3F-590A-4C28-B930-52D07D008C7A}" type="presParOf" srcId="{092DE60C-081F-42C4-8DCD-2D24CBAA683A}" destId="{E0BBB8F0-4796-419B-BD98-AF67F85DF6F8}" srcOrd="0" destOrd="0" presId="urn:microsoft.com/office/officeart/2005/8/layout/pList2"/>
    <dgm:cxn modelId="{460736AE-87F5-4B34-99F6-4093404FDD70}" type="presParOf" srcId="{092DE60C-081F-42C4-8DCD-2D24CBAA683A}" destId="{5D433D7B-7718-415B-AE60-97A3596DCC82}" srcOrd="1" destOrd="0" presId="urn:microsoft.com/office/officeart/2005/8/layout/pList2"/>
    <dgm:cxn modelId="{55A5686A-FB55-4528-9B3A-55FB2C3F0A6D}" type="presParOf" srcId="{092DE60C-081F-42C4-8DCD-2D24CBAA683A}" destId="{FC940C27-5716-4BCD-B616-09FE3C0E303F}" srcOrd="2" destOrd="0" presId="urn:microsoft.com/office/officeart/2005/8/layout/pList2"/>
    <dgm:cxn modelId="{3F5F6B83-D982-4FB9-9AE6-5F0A19CF3B74}" type="presParOf" srcId="{EED4957C-A60A-484F-AD04-3675917C9094}" destId="{2E1DD9A6-97A9-4C76-A3F7-27F556F84D5F}" srcOrd="1" destOrd="0" presId="urn:microsoft.com/office/officeart/2005/8/layout/pList2"/>
    <dgm:cxn modelId="{17DE2C89-D901-407E-8753-4C0684391B27}" type="presParOf" srcId="{EED4957C-A60A-484F-AD04-3675917C9094}" destId="{2E5801C0-AE5E-42FA-956F-3DCEE755F632}" srcOrd="2" destOrd="0" presId="urn:microsoft.com/office/officeart/2005/8/layout/pList2"/>
    <dgm:cxn modelId="{FC8B600F-2F39-4F39-9038-F1FA2CB86164}" type="presParOf" srcId="{2E5801C0-AE5E-42FA-956F-3DCEE755F632}" destId="{671CE5DC-F479-4B06-9B49-42415828EF31}" srcOrd="0" destOrd="0" presId="urn:microsoft.com/office/officeart/2005/8/layout/pList2"/>
    <dgm:cxn modelId="{263AE5E6-77E8-46F8-8A55-3F8B46C19C8F}" type="presParOf" srcId="{2E5801C0-AE5E-42FA-956F-3DCEE755F632}" destId="{0EB2FBCB-7AF7-43FB-8000-87B61862A1D0}" srcOrd="1" destOrd="0" presId="urn:microsoft.com/office/officeart/2005/8/layout/pList2"/>
    <dgm:cxn modelId="{A803EC2E-6A1A-4ECE-87A4-D71BE0612ECB}" type="presParOf" srcId="{2E5801C0-AE5E-42FA-956F-3DCEE755F632}" destId="{5D7D8ED2-DB7C-46DD-9CAE-D485E0EE72EE}" srcOrd="2" destOrd="0" presId="urn:microsoft.com/office/officeart/2005/8/layout/pList2"/>
    <dgm:cxn modelId="{5B32022D-49DB-445C-9068-18CD47B62BBA}" type="presParOf" srcId="{EED4957C-A60A-484F-AD04-3675917C9094}" destId="{DFDD5F8B-9BD7-43BF-BF58-FD8FFC1F769D}" srcOrd="3" destOrd="0" presId="urn:microsoft.com/office/officeart/2005/8/layout/pList2"/>
    <dgm:cxn modelId="{8A155B42-4359-437E-8B43-94F40146498A}" type="presParOf" srcId="{EED4957C-A60A-484F-AD04-3675917C9094}" destId="{3B760EB6-2F40-482B-833D-011A68F8DFE3}" srcOrd="4" destOrd="0" presId="urn:microsoft.com/office/officeart/2005/8/layout/pList2"/>
    <dgm:cxn modelId="{1D2E0CA1-1678-4EA6-B0CA-885AD4C41F0D}" type="presParOf" srcId="{3B760EB6-2F40-482B-833D-011A68F8DFE3}" destId="{C0F7933D-0606-48DC-BABC-02C737EBD427}" srcOrd="0" destOrd="0" presId="urn:microsoft.com/office/officeart/2005/8/layout/pList2"/>
    <dgm:cxn modelId="{52B1DA90-94C3-4AC6-AA46-D5E94BEAF705}" type="presParOf" srcId="{3B760EB6-2F40-482B-833D-011A68F8DFE3}" destId="{A486E5F3-25E8-48D2-8365-5A0395D56A76}" srcOrd="1" destOrd="0" presId="urn:microsoft.com/office/officeart/2005/8/layout/pList2"/>
    <dgm:cxn modelId="{DCFB0C88-1E59-45C8-AD40-D46294491826}" type="presParOf" srcId="{3B760EB6-2F40-482B-833D-011A68F8DFE3}" destId="{EDEF871A-D6CE-490B-B3A3-5B4C68EA809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3A3B8-9AF5-475C-A8FA-D1EFEC18E5EA}" type="doc">
      <dgm:prSet loTypeId="urn:microsoft.com/office/officeart/2005/8/layout/pList2" loCatId="list" qsTypeId="urn:microsoft.com/office/officeart/2005/8/quickstyle/simple3" qsCatId="simple" csTypeId="urn:microsoft.com/office/officeart/2005/8/colors/colorful3" csCatId="colorful" phldr="1"/>
      <dgm:spPr/>
    </dgm:pt>
    <dgm:pt modelId="{B700F8F8-F91E-45BD-9342-F4CB79F6277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92D645C8-8443-49C3-8BC9-E75A7AD448EB}" type="parTrans" cxnId="{D0552568-4C51-4335-A289-773DAABD169C}">
      <dgm:prSet/>
      <dgm:spPr/>
      <dgm:t>
        <a:bodyPr/>
        <a:lstStyle/>
        <a:p>
          <a:endParaRPr lang="es-AR"/>
        </a:p>
      </dgm:t>
    </dgm:pt>
    <dgm:pt modelId="{CE12709B-55D1-46A2-BA4F-F96FD49FACAB}" type="sibTrans" cxnId="{D0552568-4C51-4335-A289-773DAABD169C}">
      <dgm:prSet/>
      <dgm:spPr/>
      <dgm:t>
        <a:bodyPr/>
        <a:lstStyle/>
        <a:p>
          <a:endParaRPr lang="es-AR"/>
        </a:p>
      </dgm:t>
    </dgm:pt>
    <dgm:pt modelId="{AF9A62D3-3EC9-47D4-B258-21F161C6A72A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EAFC7F7C-C7EB-4E23-9AAC-4ED706F6597F}" type="parTrans" cxnId="{FCFAD1CB-2557-4267-870B-AC9F6AE7DA89}">
      <dgm:prSet/>
      <dgm:spPr/>
      <dgm:t>
        <a:bodyPr/>
        <a:lstStyle/>
        <a:p>
          <a:endParaRPr lang="es-AR"/>
        </a:p>
      </dgm:t>
    </dgm:pt>
    <dgm:pt modelId="{B86BFE01-5E94-4C65-B089-95454E4A16BB}" type="sibTrans" cxnId="{FCFAD1CB-2557-4267-870B-AC9F6AE7DA89}">
      <dgm:prSet/>
      <dgm:spPr/>
      <dgm:t>
        <a:bodyPr/>
        <a:lstStyle/>
        <a:p>
          <a:endParaRPr lang="es-AR"/>
        </a:p>
      </dgm:t>
    </dgm:pt>
    <dgm:pt modelId="{62752C4F-2845-42B6-9069-28A44D82DDAF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14D39B95-CCD2-4AA4-B2F6-CD2ABFA01430}" type="parTrans" cxnId="{A26FCD86-F274-43BF-B2BF-4CA971321E70}">
      <dgm:prSet/>
      <dgm:spPr/>
      <dgm:t>
        <a:bodyPr/>
        <a:lstStyle/>
        <a:p>
          <a:endParaRPr lang="es-AR"/>
        </a:p>
      </dgm:t>
    </dgm:pt>
    <dgm:pt modelId="{E87A19D0-FD60-498D-BBF2-1898F8EA7375}" type="sibTrans" cxnId="{A26FCD86-F274-43BF-B2BF-4CA971321E70}">
      <dgm:prSet/>
      <dgm:spPr/>
      <dgm:t>
        <a:bodyPr/>
        <a:lstStyle/>
        <a:p>
          <a:endParaRPr lang="es-AR"/>
        </a:p>
      </dgm:t>
    </dgm:pt>
    <dgm:pt modelId="{326DDC0B-6995-4BA7-8039-8472FC810865}" type="pres">
      <dgm:prSet presAssocID="{6113A3B8-9AF5-475C-A8FA-D1EFEC18E5EA}" presName="Name0" presStyleCnt="0">
        <dgm:presLayoutVars>
          <dgm:dir/>
          <dgm:resizeHandles val="exact"/>
        </dgm:presLayoutVars>
      </dgm:prSet>
      <dgm:spPr/>
    </dgm:pt>
    <dgm:pt modelId="{B44D84B9-D707-4B18-B75D-8B54BDAAC687}" type="pres">
      <dgm:prSet presAssocID="{6113A3B8-9AF5-475C-A8FA-D1EFEC18E5EA}" presName="bkgdShp" presStyleLbl="alignAccFollowNode1" presStyleIdx="0" presStyleCnt="1"/>
      <dgm:spPr/>
    </dgm:pt>
    <dgm:pt modelId="{EED4957C-A60A-484F-AD04-3675917C9094}" type="pres">
      <dgm:prSet presAssocID="{6113A3B8-9AF5-475C-A8FA-D1EFEC18E5EA}" presName="linComp" presStyleCnt="0"/>
      <dgm:spPr/>
    </dgm:pt>
    <dgm:pt modelId="{092DE60C-081F-42C4-8DCD-2D24CBAA683A}" type="pres">
      <dgm:prSet presAssocID="{B700F8F8-F91E-45BD-9342-F4CB79F62772}" presName="compNode" presStyleCnt="0"/>
      <dgm:spPr/>
    </dgm:pt>
    <dgm:pt modelId="{E0BBB8F0-4796-419B-BD98-AF67F85DF6F8}" type="pres">
      <dgm:prSet presAssocID="{B700F8F8-F91E-45BD-9342-F4CB79F627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433D7B-7718-415B-AE60-97A3596DCC82}" type="pres">
      <dgm:prSet presAssocID="{B700F8F8-F91E-45BD-9342-F4CB79F62772}" presName="invisiNode" presStyleLbl="node1" presStyleIdx="0" presStyleCnt="3"/>
      <dgm:spPr/>
    </dgm:pt>
    <dgm:pt modelId="{FC940C27-5716-4BCD-B616-09FE3C0E303F}" type="pres">
      <dgm:prSet presAssocID="{B700F8F8-F91E-45BD-9342-F4CB79F62772}" presName="imagNode" presStyleLbl="fgImgPlace1" presStyleIdx="0" presStyleCnt="3" custFlipHor="0" custScaleX="98404" custScaleY="117427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19050"/>
      </dgm:spPr>
    </dgm:pt>
    <dgm:pt modelId="{2E1DD9A6-97A9-4C76-A3F7-27F556F84D5F}" type="pres">
      <dgm:prSet presAssocID="{CE12709B-55D1-46A2-BA4F-F96FD49FACAB}" presName="sibTrans" presStyleLbl="sibTrans2D1" presStyleIdx="0" presStyleCnt="0"/>
      <dgm:spPr/>
      <dgm:t>
        <a:bodyPr/>
        <a:lstStyle/>
        <a:p>
          <a:endParaRPr lang="es-AR"/>
        </a:p>
      </dgm:t>
    </dgm:pt>
    <dgm:pt modelId="{2E5801C0-AE5E-42FA-956F-3DCEE755F632}" type="pres">
      <dgm:prSet presAssocID="{AF9A62D3-3EC9-47D4-B258-21F161C6A72A}" presName="compNode" presStyleCnt="0"/>
      <dgm:spPr/>
    </dgm:pt>
    <dgm:pt modelId="{671CE5DC-F479-4B06-9B49-42415828EF31}" type="pres">
      <dgm:prSet presAssocID="{AF9A62D3-3EC9-47D4-B258-21F161C6A7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EB2FBCB-7AF7-43FB-8000-87B61862A1D0}" type="pres">
      <dgm:prSet presAssocID="{AF9A62D3-3EC9-47D4-B258-21F161C6A72A}" presName="invisiNode" presStyleLbl="node1" presStyleIdx="1" presStyleCnt="3"/>
      <dgm:spPr/>
    </dgm:pt>
    <dgm:pt modelId="{5D7D8ED2-DB7C-46DD-9CAE-D485E0EE72EE}" type="pres">
      <dgm:prSet presAssocID="{AF9A62D3-3EC9-47D4-B258-21F161C6A72A}" presName="imagNode" presStyleLbl="fgImgPlace1" presStyleIdx="1" presStyleCnt="3" custScaleX="106995" custScaleY="117666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28575"/>
      </dgm:spPr>
    </dgm:pt>
    <dgm:pt modelId="{DFDD5F8B-9BD7-43BF-BF58-FD8FFC1F769D}" type="pres">
      <dgm:prSet presAssocID="{B86BFE01-5E94-4C65-B089-95454E4A16BB}" presName="sibTrans" presStyleLbl="sibTrans2D1" presStyleIdx="0" presStyleCnt="0"/>
      <dgm:spPr/>
      <dgm:t>
        <a:bodyPr/>
        <a:lstStyle/>
        <a:p>
          <a:endParaRPr lang="es-AR"/>
        </a:p>
      </dgm:t>
    </dgm:pt>
    <dgm:pt modelId="{3B760EB6-2F40-482B-833D-011A68F8DFE3}" type="pres">
      <dgm:prSet presAssocID="{62752C4F-2845-42B6-9069-28A44D82DDAF}" presName="compNode" presStyleCnt="0"/>
      <dgm:spPr/>
    </dgm:pt>
    <dgm:pt modelId="{C0F7933D-0606-48DC-BABC-02C737EBD427}" type="pres">
      <dgm:prSet presAssocID="{62752C4F-2845-42B6-9069-28A44D82DD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486E5F3-25E8-48D2-8365-5A0395D56A76}" type="pres">
      <dgm:prSet presAssocID="{62752C4F-2845-42B6-9069-28A44D82DDAF}" presName="invisiNode" presStyleLbl="node1" presStyleIdx="2" presStyleCnt="3"/>
      <dgm:spPr/>
    </dgm:pt>
    <dgm:pt modelId="{EDEF871A-D6CE-490B-B3A3-5B4C68EA8099}" type="pres">
      <dgm:prSet presAssocID="{62752C4F-2845-42B6-9069-28A44D82DDAF}" presName="imagNode" presStyleLbl="fgImgPlace1" presStyleIdx="2" presStyleCnt="3" custScaleX="101028" custScaleY="107682"/>
      <dgm:spPr>
        <a:blipFill rotWithShape="1">
          <a:blip xmlns:r="http://schemas.openxmlformats.org/officeDocument/2006/relationships" r:embed="rId6"/>
          <a:stretch>
            <a:fillRect/>
          </a:stretch>
        </a:blipFill>
        <a:ln w="28575"/>
      </dgm:spPr>
    </dgm:pt>
  </dgm:ptLst>
  <dgm:cxnLst>
    <dgm:cxn modelId="{ADB97646-6938-4C00-BAE3-11DAED5E2509}" type="presOf" srcId="{B700F8F8-F91E-45BD-9342-F4CB79F62772}" destId="{E0BBB8F0-4796-419B-BD98-AF67F85DF6F8}" srcOrd="0" destOrd="0" presId="urn:microsoft.com/office/officeart/2005/8/layout/pList2"/>
    <dgm:cxn modelId="{FCFAD1CB-2557-4267-870B-AC9F6AE7DA89}" srcId="{6113A3B8-9AF5-475C-A8FA-D1EFEC18E5EA}" destId="{AF9A62D3-3EC9-47D4-B258-21F161C6A72A}" srcOrd="1" destOrd="0" parTransId="{EAFC7F7C-C7EB-4E23-9AAC-4ED706F6597F}" sibTransId="{B86BFE01-5E94-4C65-B089-95454E4A16BB}"/>
    <dgm:cxn modelId="{A3D775E1-5F55-475C-B5DD-FD533EFF8FB5}" type="presOf" srcId="{62752C4F-2845-42B6-9069-28A44D82DDAF}" destId="{C0F7933D-0606-48DC-BABC-02C737EBD427}" srcOrd="0" destOrd="0" presId="urn:microsoft.com/office/officeart/2005/8/layout/pList2"/>
    <dgm:cxn modelId="{EE382C76-0E1A-42DF-B758-FD9C896E6FDA}" type="presOf" srcId="{CE12709B-55D1-46A2-BA4F-F96FD49FACAB}" destId="{2E1DD9A6-97A9-4C76-A3F7-27F556F84D5F}" srcOrd="0" destOrd="0" presId="urn:microsoft.com/office/officeart/2005/8/layout/pList2"/>
    <dgm:cxn modelId="{3564B419-A111-4341-B803-7F59E2B3394D}" type="presOf" srcId="{6113A3B8-9AF5-475C-A8FA-D1EFEC18E5EA}" destId="{326DDC0B-6995-4BA7-8039-8472FC810865}" srcOrd="0" destOrd="0" presId="urn:microsoft.com/office/officeart/2005/8/layout/pList2"/>
    <dgm:cxn modelId="{A26FCD86-F274-43BF-B2BF-4CA971321E70}" srcId="{6113A3B8-9AF5-475C-A8FA-D1EFEC18E5EA}" destId="{62752C4F-2845-42B6-9069-28A44D82DDAF}" srcOrd="2" destOrd="0" parTransId="{14D39B95-CCD2-4AA4-B2F6-CD2ABFA01430}" sibTransId="{E87A19D0-FD60-498D-BBF2-1898F8EA7375}"/>
    <dgm:cxn modelId="{A6CDC928-F3B9-4935-8096-8F52E50BA0DF}" type="presOf" srcId="{B86BFE01-5E94-4C65-B089-95454E4A16BB}" destId="{DFDD5F8B-9BD7-43BF-BF58-FD8FFC1F769D}" srcOrd="0" destOrd="0" presId="urn:microsoft.com/office/officeart/2005/8/layout/pList2"/>
    <dgm:cxn modelId="{FCB1F6CA-91A2-4412-A0AD-6500663E721C}" type="presOf" srcId="{AF9A62D3-3EC9-47D4-B258-21F161C6A72A}" destId="{671CE5DC-F479-4B06-9B49-42415828EF31}" srcOrd="0" destOrd="0" presId="urn:microsoft.com/office/officeart/2005/8/layout/pList2"/>
    <dgm:cxn modelId="{D0552568-4C51-4335-A289-773DAABD169C}" srcId="{6113A3B8-9AF5-475C-A8FA-D1EFEC18E5EA}" destId="{B700F8F8-F91E-45BD-9342-F4CB79F62772}" srcOrd="0" destOrd="0" parTransId="{92D645C8-8443-49C3-8BC9-E75A7AD448EB}" sibTransId="{CE12709B-55D1-46A2-BA4F-F96FD49FACAB}"/>
    <dgm:cxn modelId="{5F7A75BB-728C-406F-AB5D-6A9350B88069}" type="presParOf" srcId="{326DDC0B-6995-4BA7-8039-8472FC810865}" destId="{B44D84B9-D707-4B18-B75D-8B54BDAAC687}" srcOrd="0" destOrd="0" presId="urn:microsoft.com/office/officeart/2005/8/layout/pList2"/>
    <dgm:cxn modelId="{FC2B2AF9-E39D-4B77-9C90-576BE3D54588}" type="presParOf" srcId="{326DDC0B-6995-4BA7-8039-8472FC810865}" destId="{EED4957C-A60A-484F-AD04-3675917C9094}" srcOrd="1" destOrd="0" presId="urn:microsoft.com/office/officeart/2005/8/layout/pList2"/>
    <dgm:cxn modelId="{F528D6F1-763F-49B5-97A7-CE83EC0094D5}" type="presParOf" srcId="{EED4957C-A60A-484F-AD04-3675917C9094}" destId="{092DE60C-081F-42C4-8DCD-2D24CBAA683A}" srcOrd="0" destOrd="0" presId="urn:microsoft.com/office/officeart/2005/8/layout/pList2"/>
    <dgm:cxn modelId="{283B2F3F-590A-4C28-B930-52D07D008C7A}" type="presParOf" srcId="{092DE60C-081F-42C4-8DCD-2D24CBAA683A}" destId="{E0BBB8F0-4796-419B-BD98-AF67F85DF6F8}" srcOrd="0" destOrd="0" presId="urn:microsoft.com/office/officeart/2005/8/layout/pList2"/>
    <dgm:cxn modelId="{460736AE-87F5-4B34-99F6-4093404FDD70}" type="presParOf" srcId="{092DE60C-081F-42C4-8DCD-2D24CBAA683A}" destId="{5D433D7B-7718-415B-AE60-97A3596DCC82}" srcOrd="1" destOrd="0" presId="urn:microsoft.com/office/officeart/2005/8/layout/pList2"/>
    <dgm:cxn modelId="{55A5686A-FB55-4528-9B3A-55FB2C3F0A6D}" type="presParOf" srcId="{092DE60C-081F-42C4-8DCD-2D24CBAA683A}" destId="{FC940C27-5716-4BCD-B616-09FE3C0E303F}" srcOrd="2" destOrd="0" presId="urn:microsoft.com/office/officeart/2005/8/layout/pList2"/>
    <dgm:cxn modelId="{3F5F6B83-D982-4FB9-9AE6-5F0A19CF3B74}" type="presParOf" srcId="{EED4957C-A60A-484F-AD04-3675917C9094}" destId="{2E1DD9A6-97A9-4C76-A3F7-27F556F84D5F}" srcOrd="1" destOrd="0" presId="urn:microsoft.com/office/officeart/2005/8/layout/pList2"/>
    <dgm:cxn modelId="{17DE2C89-D901-407E-8753-4C0684391B27}" type="presParOf" srcId="{EED4957C-A60A-484F-AD04-3675917C9094}" destId="{2E5801C0-AE5E-42FA-956F-3DCEE755F632}" srcOrd="2" destOrd="0" presId="urn:microsoft.com/office/officeart/2005/8/layout/pList2"/>
    <dgm:cxn modelId="{FC8B600F-2F39-4F39-9038-F1FA2CB86164}" type="presParOf" srcId="{2E5801C0-AE5E-42FA-956F-3DCEE755F632}" destId="{671CE5DC-F479-4B06-9B49-42415828EF31}" srcOrd="0" destOrd="0" presId="urn:microsoft.com/office/officeart/2005/8/layout/pList2"/>
    <dgm:cxn modelId="{263AE5E6-77E8-46F8-8A55-3F8B46C19C8F}" type="presParOf" srcId="{2E5801C0-AE5E-42FA-956F-3DCEE755F632}" destId="{0EB2FBCB-7AF7-43FB-8000-87B61862A1D0}" srcOrd="1" destOrd="0" presId="urn:microsoft.com/office/officeart/2005/8/layout/pList2"/>
    <dgm:cxn modelId="{A803EC2E-6A1A-4ECE-87A4-D71BE0612ECB}" type="presParOf" srcId="{2E5801C0-AE5E-42FA-956F-3DCEE755F632}" destId="{5D7D8ED2-DB7C-46DD-9CAE-D485E0EE72EE}" srcOrd="2" destOrd="0" presId="urn:microsoft.com/office/officeart/2005/8/layout/pList2"/>
    <dgm:cxn modelId="{5B32022D-49DB-445C-9068-18CD47B62BBA}" type="presParOf" srcId="{EED4957C-A60A-484F-AD04-3675917C9094}" destId="{DFDD5F8B-9BD7-43BF-BF58-FD8FFC1F769D}" srcOrd="3" destOrd="0" presId="urn:microsoft.com/office/officeart/2005/8/layout/pList2"/>
    <dgm:cxn modelId="{8A155B42-4359-437E-8B43-94F40146498A}" type="presParOf" srcId="{EED4957C-A60A-484F-AD04-3675917C9094}" destId="{3B760EB6-2F40-482B-833D-011A68F8DFE3}" srcOrd="4" destOrd="0" presId="urn:microsoft.com/office/officeart/2005/8/layout/pList2"/>
    <dgm:cxn modelId="{1D2E0CA1-1678-4EA6-B0CA-885AD4C41F0D}" type="presParOf" srcId="{3B760EB6-2F40-482B-833D-011A68F8DFE3}" destId="{C0F7933D-0606-48DC-BABC-02C737EBD427}" srcOrd="0" destOrd="0" presId="urn:microsoft.com/office/officeart/2005/8/layout/pList2"/>
    <dgm:cxn modelId="{52B1DA90-94C3-4AC6-AA46-D5E94BEAF705}" type="presParOf" srcId="{3B760EB6-2F40-482B-833D-011A68F8DFE3}" destId="{A486E5F3-25E8-48D2-8365-5A0395D56A76}" srcOrd="1" destOrd="0" presId="urn:microsoft.com/office/officeart/2005/8/layout/pList2"/>
    <dgm:cxn modelId="{DCFB0C88-1E59-45C8-AD40-D46294491826}" type="presParOf" srcId="{3B760EB6-2F40-482B-833D-011A68F8DFE3}" destId="{EDEF871A-D6CE-490B-B3A3-5B4C68EA809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D84B9-D707-4B18-B75D-8B54BDAAC687}">
      <dsp:nvSpPr>
        <dsp:cNvPr id="0" name=""/>
        <dsp:cNvSpPr/>
      </dsp:nvSpPr>
      <dsp:spPr>
        <a:xfrm>
          <a:off x="0" y="0"/>
          <a:ext cx="10706970" cy="28045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40C27-5716-4BCD-B616-09FE3C0E303F}">
      <dsp:nvSpPr>
        <dsp:cNvPr id="0" name=""/>
        <dsp:cNvSpPr/>
      </dsp:nvSpPr>
      <dsp:spPr>
        <a:xfrm>
          <a:off x="348472" y="194730"/>
          <a:ext cx="3017601" cy="24150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BBB8F0-4796-419B-BD98-AF67F85DF6F8}">
      <dsp:nvSpPr>
        <dsp:cNvPr id="0" name=""/>
        <dsp:cNvSpPr/>
      </dsp:nvSpPr>
      <dsp:spPr>
        <a:xfrm rot="10800000">
          <a:off x="324001" y="2804525"/>
          <a:ext cx="3066543" cy="34277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b="1" kern="1200" dirty="0" smtClean="0"/>
            <a:t>POSITIVO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- Cuando la fuerza coincide con el desplazamiento (</a:t>
          </a:r>
          <a14:m xmlns:a14="http://schemas.microsoft.com/office/drawing/2010/main">
            <m:oMath xmlns:m="http://schemas.openxmlformats.org/officeDocument/2006/math">
              <m:r>
                <a:rPr lang="es-ES" sz="1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𝜃</m:t>
              </m:r>
              <m:r>
                <a:rPr lang="es-ES" sz="1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=0°)</m:t>
              </m:r>
            </m:oMath>
          </a14:m>
          <a:endParaRPr lang="es-ES" sz="1600" b="0" kern="1200" dirty="0" smtClean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- Cuando el ángulo (</a:t>
          </a:r>
          <a14:m xmlns:a14="http://schemas.microsoft.com/office/drawing/2010/main">
            <m:oMath xmlns:m="http://schemas.openxmlformats.org/officeDocument/2006/math">
              <m:r>
                <a:rPr lang="es-ES" sz="1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𝜃</m:t>
              </m:r>
            </m:oMath>
          </a14:m>
          <a:r>
            <a:rPr lang="es-ES" sz="1600" b="0" kern="1200" dirty="0" smtClean="0"/>
            <a:t>)es menor a 90</a:t>
          </a:r>
          <a:r>
            <a:rPr lang="es-ES" sz="2000" b="0" kern="1200" dirty="0" smtClean="0"/>
            <a:t>°</a:t>
          </a:r>
          <a:endParaRPr lang="es-AR" sz="2000" b="0" kern="1200" dirty="0"/>
        </a:p>
      </dsp:txBody>
      <dsp:txXfrm rot="10800000">
        <a:off x="418308" y="2804525"/>
        <a:ext cx="2877929" cy="3333446"/>
      </dsp:txXfrm>
    </dsp:sp>
    <dsp:sp modelId="{5D7D8ED2-DB7C-46DD-9CAE-D485E0EE72EE}">
      <dsp:nvSpPr>
        <dsp:cNvPr id="0" name=""/>
        <dsp:cNvSpPr/>
      </dsp:nvSpPr>
      <dsp:spPr>
        <a:xfrm>
          <a:off x="3697199" y="192272"/>
          <a:ext cx="3281047" cy="24199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1CE5DC-F479-4B06-9B49-42415828EF31}">
      <dsp:nvSpPr>
        <dsp:cNvPr id="0" name=""/>
        <dsp:cNvSpPr/>
      </dsp:nvSpPr>
      <dsp:spPr>
        <a:xfrm rot="10800000">
          <a:off x="3804451" y="2804525"/>
          <a:ext cx="3066543" cy="34277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8797671"/>
                <a:satOff val="-20044"/>
                <a:lumOff val="8040"/>
                <a:alphaOff val="0"/>
                <a:tint val="65000"/>
                <a:lumMod val="110000"/>
              </a:schemeClr>
            </a:gs>
            <a:gs pos="88000">
              <a:schemeClr val="accent3">
                <a:hueOff val="8797671"/>
                <a:satOff val="-20044"/>
                <a:lumOff val="804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b="1" kern="1200" dirty="0" smtClean="0">
              <a:solidFill>
                <a:schemeClr val="tx1"/>
              </a:solidFill>
            </a:rPr>
            <a:t>NEGATIVO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</a:rPr>
            <a:t>- Cuando la fuerza tiene sentido contrario al desplazamiento (</a:t>
          </a:r>
          <a14:m xmlns:a14="http://schemas.microsoft.com/office/drawing/2010/main">
            <m:oMath xmlns:m="http://schemas.openxmlformats.org/officeDocument/2006/math">
              <m:r>
                <a:rPr lang="es-ES" sz="16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𝜃</m:t>
              </m:r>
              <m:r>
                <a:rPr lang="es-ES" sz="16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=180°)</m:t>
              </m:r>
            </m:oMath>
          </a14:m>
          <a:r>
            <a:rPr lang="es-ES" sz="1600" b="0" kern="1200" dirty="0" smtClean="0">
              <a:solidFill>
                <a:schemeClr val="tx1"/>
              </a:solidFill>
            </a:rPr>
            <a:t> 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</a:rPr>
            <a:t>- Cuando el ángulo (</a:t>
          </a:r>
          <a14:m xmlns:a14="http://schemas.microsoft.com/office/drawing/2010/main">
            <m:oMath xmlns:m="http://schemas.openxmlformats.org/officeDocument/2006/math">
              <m:r>
                <a:rPr lang="es-ES" sz="16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𝜃</m:t>
              </m:r>
            </m:oMath>
          </a14:m>
          <a:r>
            <a:rPr lang="es-ES" sz="1600" b="0" kern="1200" dirty="0" smtClean="0">
              <a:solidFill>
                <a:schemeClr val="tx1"/>
              </a:solidFill>
            </a:rPr>
            <a:t>)es mayor a 90°  </a:t>
          </a:r>
          <a:endParaRPr lang="es-AR" sz="2000" b="0" kern="1200" dirty="0">
            <a:solidFill>
              <a:schemeClr val="tx1"/>
            </a:solidFill>
          </a:endParaRPr>
        </a:p>
      </dsp:txBody>
      <dsp:txXfrm rot="10800000">
        <a:off x="3898758" y="2804525"/>
        <a:ext cx="2877929" cy="3333446"/>
      </dsp:txXfrm>
    </dsp:sp>
    <dsp:sp modelId="{EDEF871A-D6CE-490B-B3A3-5B4C68EA8099}">
      <dsp:nvSpPr>
        <dsp:cNvPr id="0" name=""/>
        <dsp:cNvSpPr/>
      </dsp:nvSpPr>
      <dsp:spPr>
        <a:xfrm>
          <a:off x="7284901" y="294940"/>
          <a:ext cx="3098067" cy="22146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F7933D-0606-48DC-BABC-02C737EBD427}">
      <dsp:nvSpPr>
        <dsp:cNvPr id="0" name=""/>
        <dsp:cNvSpPr/>
      </dsp:nvSpPr>
      <dsp:spPr>
        <a:xfrm rot="10800000">
          <a:off x="7300663" y="2804525"/>
          <a:ext cx="3066543" cy="34277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7595342"/>
                <a:satOff val="-40088"/>
                <a:lumOff val="16080"/>
                <a:alphaOff val="0"/>
                <a:tint val="65000"/>
                <a:lumMod val="110000"/>
              </a:schemeClr>
            </a:gs>
            <a:gs pos="88000">
              <a:schemeClr val="accent3">
                <a:hueOff val="17595342"/>
                <a:satOff val="-40088"/>
                <a:lumOff val="1608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b="1" kern="1200" dirty="0" smtClean="0"/>
            <a:t>NULO (0)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- Cuando la dirección de la fuerza es perpendicular a la dirección del desplazamiento 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- Cuando el ángulo (</a:t>
          </a:r>
          <a14:m xmlns:a14="http://schemas.microsoft.com/office/drawing/2010/main">
            <m:oMath xmlns:m="http://schemas.openxmlformats.org/officeDocument/2006/math">
              <m:r>
                <a:rPr lang="es-ES" sz="16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𝜃</m:t>
              </m:r>
            </m:oMath>
          </a14:m>
          <a:r>
            <a:rPr lang="es-AR" sz="1600" b="0" kern="1200" dirty="0" smtClean="0"/>
            <a:t>) es 90°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-Cuando no hay desplazamiento</a:t>
          </a:r>
          <a:endParaRPr lang="es-AR" sz="1600" b="0" kern="1200" dirty="0"/>
        </a:p>
      </dsp:txBody>
      <dsp:txXfrm rot="10800000">
        <a:off x="7394970" y="2804525"/>
        <a:ext cx="2877929" cy="3333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606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630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43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254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66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2040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547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589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56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532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94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025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115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11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579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618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B1DF-451A-4F88-8031-F0203B64C2A1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12465F-574D-4FFB-89B3-AC230A53821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877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D3xln8IALO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MlHLI0A2KaM&amp;t=98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1753180"/>
            <a:ext cx="7766936" cy="1954523"/>
          </a:xfrm>
        </p:spPr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/>
            </a:r>
            <a:br>
              <a:rPr lang="es-ES" b="1" dirty="0" smtClean="0">
                <a:solidFill>
                  <a:srgbClr val="00B050"/>
                </a:solidFill>
              </a:rPr>
            </a:br>
            <a:r>
              <a:rPr lang="es-ES" b="1" dirty="0">
                <a:solidFill>
                  <a:srgbClr val="00B050"/>
                </a:solidFill>
              </a:rPr>
              <a:t/>
            </a:r>
            <a:br>
              <a:rPr lang="es-ES" b="1" dirty="0">
                <a:solidFill>
                  <a:srgbClr val="00B050"/>
                </a:solidFill>
              </a:rPr>
            </a:br>
            <a:r>
              <a:rPr lang="es-ES" sz="4000" b="1" dirty="0" smtClean="0">
                <a:solidFill>
                  <a:srgbClr val="00B050"/>
                </a:solidFill>
              </a:rPr>
              <a:t>TRABAJO Y POTENCIA</a:t>
            </a:r>
            <a:endParaRPr lang="es-AR" sz="4000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3706371"/>
            <a:ext cx="6250488" cy="3151629"/>
          </a:xfrm>
        </p:spPr>
        <p:txBody>
          <a:bodyPr>
            <a:normAutofit/>
          </a:bodyPr>
          <a:lstStyle/>
          <a:p>
            <a:pPr algn="l"/>
            <a:endParaRPr lang="es-ES" b="1" dirty="0" smtClean="0">
              <a:solidFill>
                <a:schemeClr val="tx1"/>
              </a:solidFill>
            </a:endParaRPr>
          </a:p>
          <a:p>
            <a:pPr algn="l"/>
            <a:r>
              <a:rPr lang="es-ES" b="1" dirty="0" smtClean="0">
                <a:solidFill>
                  <a:schemeClr val="tx1"/>
                </a:solidFill>
              </a:rPr>
              <a:t>       Trabajo </a:t>
            </a:r>
          </a:p>
          <a:p>
            <a:pPr algn="l"/>
            <a:r>
              <a:rPr lang="es-ES" b="1" smtClean="0">
                <a:solidFill>
                  <a:schemeClr val="tx1"/>
                </a:solidFill>
              </a:rPr>
              <a:t>       </a:t>
            </a:r>
            <a:r>
              <a:rPr lang="es-ES" b="1" smtClean="0">
                <a:solidFill>
                  <a:schemeClr val="tx1"/>
                </a:solidFill>
              </a:rPr>
              <a:t>Potencia</a:t>
            </a:r>
            <a:endParaRPr lang="es-ES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66" y="460836"/>
            <a:ext cx="5641086" cy="211549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5707395" y="5564777"/>
            <a:ext cx="1686182" cy="966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4to AÑO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8807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914400" y="565484"/>
            <a:ext cx="4223084" cy="2358189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>
                <a:solidFill>
                  <a:schemeClr val="tx1"/>
                </a:solidFill>
              </a:rPr>
              <a:t>¿Cuál es la diferencia entre el “trabajo en la vida cotidiana” y “trabajo en física”? </a:t>
            </a:r>
            <a:endParaRPr lang="es-ES" b="1" i="1" dirty="0" smtClean="0">
              <a:solidFill>
                <a:schemeClr val="tx1"/>
              </a:solidFill>
            </a:endParaRPr>
          </a:p>
          <a:p>
            <a:pPr algn="ctr"/>
            <a:r>
              <a:rPr lang="es-ES" b="1" u="sng" dirty="0">
                <a:hlinkClick r:id="rId2"/>
              </a:rPr>
              <a:t>https://www.youtube.com/watch?v=D3xln8IALOg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l problema del sofá: ¿podré sacarlo por el pasill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27" y="301229"/>
            <a:ext cx="4476583" cy="25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11" y="3285959"/>
            <a:ext cx="4518861" cy="30125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869" y="3421983"/>
            <a:ext cx="4916894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6795" y="42543"/>
            <a:ext cx="5386192" cy="1081413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rgbClr val="00B050"/>
                </a:solidFill>
              </a:rPr>
              <a:t>TRABAJO </a:t>
            </a:r>
            <a:r>
              <a:rPr lang="es-ES" sz="4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W</a:t>
            </a:r>
            <a:r>
              <a:rPr lang="es-ES" b="1" dirty="0" smtClean="0"/>
              <a:t> </a:t>
            </a:r>
            <a:endParaRPr lang="es-AR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723841" y="1149994"/>
            <a:ext cx="4045908" cy="1102291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Definición: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uerza que se requiere para mover un objeto de una posición a otra.  </a:t>
            </a:r>
            <a:endParaRPr lang="es-A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 rot="5400000">
            <a:off x="1933526" y="2673673"/>
            <a:ext cx="1340286" cy="71931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180163" y="3904576"/>
                <a:ext cx="2868460" cy="9144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∆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163" y="3904576"/>
                <a:ext cx="2868460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/>
          <p:cNvSpPr/>
          <p:nvPr/>
        </p:nvSpPr>
        <p:spPr>
          <a:xfrm>
            <a:off x="987712" y="5020077"/>
            <a:ext cx="4360901" cy="16541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Está formula UNICAMENTE la utilizamos cuando el desplazamiento y la fuerza tienen la </a:t>
            </a:r>
            <a:r>
              <a:rPr lang="es-ES" b="1" dirty="0" smtClean="0">
                <a:solidFill>
                  <a:schemeClr val="tx1"/>
                </a:solidFill>
              </a:rPr>
              <a:t>misma DIRECCIÓN Y SENTIDO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6861">
            <a:off x="4446326" y="3832385"/>
            <a:ext cx="1804572" cy="1164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/>
              <p:cNvSpPr/>
              <p:nvPr/>
            </p:nvSpPr>
            <p:spPr>
              <a:xfrm>
                <a:off x="6401918" y="3256969"/>
                <a:ext cx="3749900" cy="158477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UNIDADES </a:t>
                </a:r>
              </a:p>
              <a:p>
                <a:pPr algn="ctr"/>
                <a:r>
                  <a:rPr lang="es-E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W: Trabajo en </a:t>
                </a:r>
                <a:r>
                  <a:rPr lang="es-ES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 (Joule)</a:t>
                </a:r>
              </a:p>
              <a:p>
                <a:pPr algn="ctr"/>
                <a:r>
                  <a:rPr lang="es-E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F: Fuerza en N </a:t>
                </a:r>
                <a:r>
                  <a:rPr lang="es-ES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(Newton)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E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s-E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Desplazamiento</m:t>
                    </m:r>
                  </m:oMath>
                </a14:m>
                <a:r>
                  <a:rPr lang="es-E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 </a:t>
                </a:r>
                <a:r>
                  <a:rPr lang="es-ES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(metro)</a:t>
                </a:r>
              </a:p>
              <a:p>
                <a:pPr algn="ctr"/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918" y="3256969"/>
                <a:ext cx="3749900" cy="158477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7560771" y="4414603"/>
            <a:ext cx="227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 J = 1 N.m</a:t>
            </a:r>
            <a:endParaRPr lang="es-AR" dirty="0"/>
          </a:p>
        </p:txBody>
      </p:sp>
      <p:cxnSp>
        <p:nvCxnSpPr>
          <p:cNvPr id="15" name="Conector curvado 14"/>
          <p:cNvCxnSpPr/>
          <p:nvPr/>
        </p:nvCxnSpPr>
        <p:spPr>
          <a:xfrm rot="5400000">
            <a:off x="230125" y="5013727"/>
            <a:ext cx="1485361" cy="12700"/>
          </a:xfrm>
          <a:prstGeom prst="curvedConnector4">
            <a:avLst>
              <a:gd name="adj1" fmla="val 235"/>
              <a:gd name="adj2" fmla="val 589452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461348" y="5847137"/>
            <a:ext cx="9405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075224" y="4885595"/>
            <a:ext cx="2492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Y si la fuerza no tiene la misma dirección que el desplazamiento ¿Cómo se calcula el trabajo?  </a:t>
            </a:r>
            <a:endParaRPr lang="es-AR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/>
          <a:srcRect b="55274"/>
          <a:stretch/>
        </p:blipFill>
        <p:spPr>
          <a:xfrm>
            <a:off x="5270225" y="883022"/>
            <a:ext cx="6470472" cy="18486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3" name="CuadroTexto 22"/>
          <p:cNvSpPr txBox="1"/>
          <p:nvPr/>
        </p:nvSpPr>
        <p:spPr>
          <a:xfrm>
            <a:off x="6025019" y="1501687"/>
            <a:ext cx="46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s-AR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323646" y="1516473"/>
            <a:ext cx="48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</a:t>
            </a:r>
            <a:endParaRPr lang="es-AR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252032" y="1516473"/>
            <a:ext cx="39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</a:t>
            </a:r>
            <a:endParaRPr lang="es-AR" dirty="0"/>
          </a:p>
        </p:txBody>
      </p:sp>
      <p:sp>
        <p:nvSpPr>
          <p:cNvPr id="28" name="Flecha derecha 27"/>
          <p:cNvSpPr/>
          <p:nvPr/>
        </p:nvSpPr>
        <p:spPr>
          <a:xfrm>
            <a:off x="8700639" y="5391058"/>
            <a:ext cx="1569944" cy="6613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50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/>
              <p:cNvSpPr/>
              <p:nvPr/>
            </p:nvSpPr>
            <p:spPr>
              <a:xfrm>
                <a:off x="764087" y="310711"/>
                <a:ext cx="4421688" cy="151565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s-ES" dirty="0" smtClean="0">
                    <a:solidFill>
                      <a:schemeClr val="tx1"/>
                    </a:solidFill>
                  </a:rPr>
                  <a:t>Cuando la fuerza y el desplazamiento </a:t>
                </a:r>
              </a:p>
              <a:p>
                <a:pPr algn="ctr"/>
                <a:r>
                  <a:rPr lang="es-ES" sz="2400" b="1" dirty="0" smtClean="0">
                    <a:solidFill>
                      <a:schemeClr val="tx1"/>
                    </a:solidFill>
                  </a:rPr>
                  <a:t>NO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tienen la misma dirección,</a:t>
                </a:r>
              </a:p>
              <a:p>
                <a:pPr algn="ctr"/>
                <a:r>
                  <a:rPr lang="es-ES" dirty="0" smtClean="0">
                    <a:solidFill>
                      <a:schemeClr val="tx1"/>
                    </a:solidFill>
                  </a:rPr>
                  <a:t>se forma un ángulo (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 smtClean="0">
                    <a:solidFill>
                      <a:schemeClr val="tx1"/>
                    </a:solidFill>
                  </a:rPr>
                  <a:t> y se calcula </a:t>
                </a:r>
              </a:p>
              <a:p>
                <a:pPr algn="ctr"/>
                <a:r>
                  <a:rPr lang="es-ES" dirty="0">
                    <a:solidFill>
                      <a:schemeClr val="tx1"/>
                    </a:solidFill>
                  </a:rPr>
                  <a:t>c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omo…</a:t>
                </a:r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7" y="310711"/>
                <a:ext cx="4421688" cy="151565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519" y="993082"/>
            <a:ext cx="4630950" cy="2525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dondear rectángulo de esquina del mismo lado 13"/>
              <p:cNvSpPr/>
              <p:nvPr/>
            </p:nvSpPr>
            <p:spPr>
              <a:xfrm>
                <a:off x="1171183" y="2770693"/>
                <a:ext cx="3394554" cy="1077238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∆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14" name="Redondear rectángulo de esquina del mismo lad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83" y="2770693"/>
                <a:ext cx="3394554" cy="1077238"/>
              </a:xfrm>
              <a:prstGeom prst="round2Same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Nube 19"/>
              <p:cNvSpPr/>
              <p:nvPr/>
            </p:nvSpPr>
            <p:spPr>
              <a:xfrm>
                <a:off x="1954061" y="4386887"/>
                <a:ext cx="4069458" cy="2283224"/>
              </a:xfrm>
              <a:prstGeom prst="clou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chemeClr val="tx1"/>
                    </a:solidFill>
                  </a:rPr>
                  <a:t>Unidades 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s-ES" dirty="0" smtClean="0">
                    <a:solidFill>
                      <a:schemeClr val="tx1"/>
                    </a:solidFill>
                  </a:rPr>
                  <a:t>Trabajo: J (Joule)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s-ES" dirty="0" smtClean="0">
                    <a:solidFill>
                      <a:schemeClr val="tx1"/>
                    </a:solidFill>
                  </a:rPr>
                  <a:t>Fuerza: N (Newton)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A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AR" dirty="0" smtClean="0">
                    <a:solidFill>
                      <a:schemeClr val="tx1"/>
                    </a:solidFill>
                  </a:rPr>
                  <a:t> m (metros)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</m:e>
                    </m:func>
                  </m:oMath>
                </a14:m>
                <a:r>
                  <a:rPr lang="es-AR" dirty="0" smtClean="0">
                    <a:solidFill>
                      <a:schemeClr val="tx1"/>
                    </a:solidFill>
                  </a:rPr>
                  <a:t> sin unidad</a:t>
                </a:r>
              </a:p>
              <a:p>
                <a:pPr algn="ctr"/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Nub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61" y="4386887"/>
                <a:ext cx="4069458" cy="2283224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de flecha 21"/>
          <p:cNvCxnSpPr/>
          <p:nvPr/>
        </p:nvCxnSpPr>
        <p:spPr>
          <a:xfrm>
            <a:off x="2868460" y="1966588"/>
            <a:ext cx="0" cy="663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curvado 24"/>
          <p:cNvCxnSpPr/>
          <p:nvPr/>
        </p:nvCxnSpPr>
        <p:spPr>
          <a:xfrm rot="16200000" flipH="1">
            <a:off x="721466" y="4447960"/>
            <a:ext cx="1726151" cy="526093"/>
          </a:xfrm>
          <a:prstGeom prst="curvedConnector3">
            <a:avLst>
              <a:gd name="adj1" fmla="val 10515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entágono 27"/>
          <p:cNvSpPr/>
          <p:nvPr/>
        </p:nvSpPr>
        <p:spPr>
          <a:xfrm>
            <a:off x="7379332" y="4510589"/>
            <a:ext cx="3269293" cy="177591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Recuerda que el trabajo es una </a:t>
            </a:r>
            <a:r>
              <a:rPr lang="es-ES" b="1" dirty="0" smtClean="0">
                <a:solidFill>
                  <a:schemeClr val="tx1"/>
                </a:solidFill>
              </a:rPr>
              <a:t>MAGNITUD ESCALAR </a:t>
            </a:r>
            <a:endParaRPr lang="es-A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Diagrama 10"/>
              <p:cNvGraphicFramePr/>
              <p:nvPr>
                <p:extLst>
                  <p:ext uri="{D42A27DB-BD31-4B8C-83A1-F6EECF244321}">
                    <p14:modId xmlns:p14="http://schemas.microsoft.com/office/powerpoint/2010/main" val="4048830985"/>
                  </p:ext>
                </p:extLst>
              </p:nvPr>
            </p:nvGraphicFramePr>
            <p:xfrm>
              <a:off x="654137" y="256203"/>
              <a:ext cx="10706970" cy="62322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1" name="Diagrama 10"/>
              <p:cNvGraphicFramePr/>
              <p:nvPr>
                <p:extLst>
                  <p:ext uri="{D42A27DB-BD31-4B8C-83A1-F6EECF244321}">
                    <p14:modId xmlns:p14="http://schemas.microsoft.com/office/powerpoint/2010/main" val="4048830985"/>
                  </p:ext>
                </p:extLst>
              </p:nvPr>
            </p:nvGraphicFramePr>
            <p:xfrm>
              <a:off x="654137" y="256203"/>
              <a:ext cx="10706970" cy="62322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CuadroTexto 1"/>
          <p:cNvSpPr txBox="1"/>
          <p:nvPr/>
        </p:nvSpPr>
        <p:spPr>
          <a:xfrm>
            <a:off x="1440873" y="6151418"/>
            <a:ext cx="537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EJEMPLOS?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850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307" y="363255"/>
            <a:ext cx="10747331" cy="596238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endParaRPr lang="es-AR" dirty="0"/>
          </a:p>
        </p:txBody>
      </p:sp>
      <p:pic>
        <p:nvPicPr>
          <p:cNvPr id="2050" name="Picture 2" descr="Los niños juegan tira y afloja en el parque.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9" y="2542766"/>
            <a:ext cx="4302928" cy="30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ble onda 1"/>
          <p:cNvSpPr/>
          <p:nvPr/>
        </p:nvSpPr>
        <p:spPr>
          <a:xfrm>
            <a:off x="854242" y="363255"/>
            <a:ext cx="3850105" cy="185055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¿Qué tipo de trabajo es?</a:t>
            </a:r>
            <a:endParaRPr lang="es-AR" sz="24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La mejor rutina para chicas principiantes en el gimnasio, ¡empieza bien! ⬅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07" y="206844"/>
            <a:ext cx="2972970" cy="29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uego Jugar GIF by Fundacion Arcor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69" y="3443025"/>
            <a:ext cx="3153109" cy="25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asticidad de las Pierna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25" y="3302947"/>
            <a:ext cx="32289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MÁQUINAS SIMPLES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4098" y="1626688"/>
            <a:ext cx="4459436" cy="2083517"/>
          </a:xfrm>
        </p:spPr>
        <p:txBody>
          <a:bodyPr/>
          <a:lstStyle/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www.youtube.com/watch?v=MlHLI0A2KaM&amp;t=98s</a:t>
            </a:r>
            <a:r>
              <a:rPr lang="es-AR" dirty="0" smtClean="0"/>
              <a:t> </a:t>
            </a:r>
          </a:p>
          <a:p>
            <a:endParaRPr lang="es-AR" dirty="0"/>
          </a:p>
        </p:txBody>
      </p:sp>
      <p:pic>
        <p:nvPicPr>
          <p:cNvPr id="1026" name="Picture 2" descr="Ciencias: máquinas simples | Liceo José Joaquín Jiménez Núñ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53" y="2184691"/>
            <a:ext cx="6607031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7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 smtClean="0">
                <a:solidFill>
                  <a:srgbClr val="00B050"/>
                </a:solidFill>
              </a:rPr>
              <a:t>POTENCIA </a:t>
            </a:r>
            <a:r>
              <a:rPr lang="es-ES" sz="4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s-ES" dirty="0" smtClean="0"/>
              <a:t> </a:t>
            </a:r>
            <a:r>
              <a:rPr lang="es-ES" sz="4400" dirty="0" smtClean="0">
                <a:solidFill>
                  <a:srgbClr val="00B050"/>
                </a:solidFill>
              </a:rPr>
              <a:t>P</a:t>
            </a:r>
            <a:endParaRPr lang="es-AR" dirty="0">
              <a:solidFill>
                <a:srgbClr val="00B05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08857" y="2179529"/>
            <a:ext cx="3368573" cy="10772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Es la rapidez con la que se efectúa un trabajo </a:t>
            </a:r>
            <a:endParaRPr lang="es-AR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4308953" y="2718148"/>
            <a:ext cx="11148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686816" y="2292263"/>
                <a:ext cx="2455101" cy="8517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816" y="2292263"/>
                <a:ext cx="2455101" cy="8517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de flecha 10"/>
          <p:cNvCxnSpPr/>
          <p:nvPr/>
        </p:nvCxnSpPr>
        <p:spPr>
          <a:xfrm>
            <a:off x="1365337" y="3369501"/>
            <a:ext cx="0" cy="701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63671" y="4183693"/>
            <a:ext cx="2768252" cy="1327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dirty="0" smtClean="0">
                <a:solidFill>
                  <a:schemeClr val="tx1"/>
                </a:solidFill>
              </a:rPr>
              <a:t>UNIDADES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Potencia: Watt (W)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W: trabajo (J)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t: tiempo (s)</a:t>
            </a:r>
          </a:p>
          <a:p>
            <a:pPr algn="ctr"/>
            <a:endParaRPr lang="es-ES" b="1" dirty="0" smtClean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51" y="3720230"/>
            <a:ext cx="3955285" cy="2969563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>
            <a:off x="3832964" y="3505896"/>
            <a:ext cx="1590806" cy="1203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525" y="352556"/>
            <a:ext cx="2093608" cy="27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0" y="0"/>
            <a:ext cx="2322095" cy="1263316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REPASANDO…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717" t="19810" r="25493" b="23495"/>
          <a:stretch/>
        </p:blipFill>
        <p:spPr>
          <a:xfrm>
            <a:off x="2935704" y="631658"/>
            <a:ext cx="8446170" cy="58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559</TotalTime>
  <Words>320</Words>
  <Application>Microsoft Office PowerPoint</Application>
  <PresentationFormat>Panorámica</PresentationFormat>
  <Paragraphs>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Cambria Math</vt:lpstr>
      <vt:lpstr>Trebuchet MS</vt:lpstr>
      <vt:lpstr>Wingdings</vt:lpstr>
      <vt:lpstr>Wingdings 3</vt:lpstr>
      <vt:lpstr>Faceta</vt:lpstr>
      <vt:lpstr>  TRABAJO Y POTENCIA</vt:lpstr>
      <vt:lpstr>Presentación de PowerPoint</vt:lpstr>
      <vt:lpstr>TRABAJO  W </vt:lpstr>
      <vt:lpstr>Presentación de PowerPoint</vt:lpstr>
      <vt:lpstr>Presentación de PowerPoint</vt:lpstr>
      <vt:lpstr>Presentación de PowerPoint</vt:lpstr>
      <vt:lpstr>MÁQUINAS SIMPLES</vt:lpstr>
      <vt:lpstr>POTENCIA  P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Y ENERGÍA</dc:title>
  <dc:creator>Familia Dominguez</dc:creator>
  <cp:lastModifiedBy>usuario</cp:lastModifiedBy>
  <cp:revision>91</cp:revision>
  <dcterms:created xsi:type="dcterms:W3CDTF">2020-10-05T23:19:44Z</dcterms:created>
  <dcterms:modified xsi:type="dcterms:W3CDTF">2024-10-15T16:40:11Z</dcterms:modified>
</cp:coreProperties>
</file>