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81" r:id="rId3"/>
    <p:sldId id="28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08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10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15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09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77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58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1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614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84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033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20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B00884-8B7B-454D-B464-86B47ED63C24}" type="datetimeFigureOut">
              <a:rPr lang="es-ES" smtClean="0"/>
              <a:t>23/10/2024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E24D6C7-D65B-48FA-AC82-68DD3027699F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7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Representación de un producto: ESCALAS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80437" y="1696160"/>
            <a:ext cx="72672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Cuando queremos representar un objeto en la hoja, cuyo tamaño es mucho mayor, por ejemplo una bicicleta, debemos reducir su escala. </a:t>
            </a:r>
          </a:p>
          <a:p>
            <a:pPr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Existen muchos tipos de escalas: naturales, reducidas y de ampliación.</a:t>
            </a:r>
            <a:endParaRPr lang="es-ES" altLang="es-ES" sz="20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42190" y="1779230"/>
            <a:ext cx="1106153" cy="2129757"/>
          </a:xfrm>
          <a:prstGeom prst="rect">
            <a:avLst/>
          </a:prstGeom>
        </p:spPr>
      </p:pic>
      <p:sp>
        <p:nvSpPr>
          <p:cNvPr id="4" name="AutoShape 633"/>
          <p:cNvSpPr>
            <a:spLocks noChangeArrowheads="1"/>
          </p:cNvSpPr>
          <p:nvPr/>
        </p:nvSpPr>
        <p:spPr bwMode="auto">
          <a:xfrm>
            <a:off x="7998413" y="3950857"/>
            <a:ext cx="4056063" cy="1880863"/>
          </a:xfrm>
          <a:prstGeom prst="wedgeEllipseCallout">
            <a:avLst>
              <a:gd name="adj1" fmla="val 23133"/>
              <a:gd name="adj2" fmla="val -1306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 panose="02020603050405020304" pitchFamily="18" charset="0"/>
              </a:rPr>
              <a:t>La escala representa la relación entre las medidas del dibujo y la realidad.</a:t>
            </a:r>
            <a:endParaRPr kumimoji="0" lang="es-AR" alt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9" descr="escala de reduccion"/>
          <p:cNvPicPr/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80381" y="3744162"/>
            <a:ext cx="3419475" cy="22942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Imagen 10" descr="escala de ampliacion"/>
          <p:cNvPicPr/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0" y="3243496"/>
            <a:ext cx="3286760" cy="3000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380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0">
        <p14:prism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1" y="3800478"/>
            <a:ext cx="976977" cy="1710258"/>
          </a:xfr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7714" t="41398" r="29722" b="9179"/>
          <a:stretch/>
        </p:blipFill>
        <p:spPr bwMode="auto">
          <a:xfrm>
            <a:off x="3701335" y="981230"/>
            <a:ext cx="7500990" cy="489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9 Conector recto"/>
          <p:cNvCxnSpPr/>
          <p:nvPr/>
        </p:nvCxnSpPr>
        <p:spPr>
          <a:xfrm rot="10800000">
            <a:off x="10149629" y="4001145"/>
            <a:ext cx="357190" cy="2857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rot="10800000">
            <a:off x="9462546" y="3657603"/>
            <a:ext cx="642942" cy="28575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rot="10800000">
            <a:off x="8533851" y="3657602"/>
            <a:ext cx="92869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rot="16200000" flipV="1">
            <a:off x="7998066" y="3121818"/>
            <a:ext cx="714380" cy="3571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rot="10800000">
            <a:off x="7533719" y="2657471"/>
            <a:ext cx="642942" cy="2857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rot="5400000">
            <a:off x="7033653" y="3157537"/>
            <a:ext cx="10001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rot="10800000" flipV="1">
            <a:off x="5533455" y="3657603"/>
            <a:ext cx="2000264" cy="2857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rot="16200000" flipV="1">
            <a:off x="4854794" y="3264694"/>
            <a:ext cx="1000132" cy="3571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rot="16200000" flipV="1">
            <a:off x="4890513" y="2657471"/>
            <a:ext cx="285752" cy="2857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rot="5400000">
            <a:off x="4068976" y="3479008"/>
            <a:ext cx="164307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AutoShape 635"/>
          <p:cNvSpPr>
            <a:spLocks noChangeArrowheads="1"/>
          </p:cNvSpPr>
          <p:nvPr/>
        </p:nvSpPr>
        <p:spPr bwMode="auto">
          <a:xfrm>
            <a:off x="575822" y="581327"/>
            <a:ext cx="3385996" cy="1888918"/>
          </a:xfrm>
          <a:prstGeom prst="wedgeEllipseCallout">
            <a:avLst>
              <a:gd name="adj1" fmla="val -19898"/>
              <a:gd name="adj2" fmla="val 16331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s-AR" sz="2800" b="1" dirty="0">
                <a:effectLst/>
                <a:latin typeface="Tempus Sans ITC" panose="04020404030D07020202" pitchFamily="82" charset="0"/>
                <a:ea typeface="Times New Roman" panose="02020603050405020304" pitchFamily="18" charset="0"/>
              </a:rPr>
              <a:t>Ahora a dibujar…</a:t>
            </a:r>
          </a:p>
          <a:p>
            <a:pPr algn="ctr">
              <a:spcAft>
                <a:spcPts val="0"/>
              </a:spcAft>
            </a:pPr>
            <a:r>
              <a:rPr lang="es-AR" sz="2800" b="1" dirty="0">
                <a:effectLst/>
                <a:latin typeface="Tempus Sans ITC" panose="04020404030D07020202" pitchFamily="82" charset="0"/>
                <a:ea typeface="Times New Roman" panose="02020603050405020304" pitchFamily="18" charset="0"/>
              </a:rPr>
              <a:t>¡A escala!</a:t>
            </a:r>
            <a:endParaRPr lang="es-E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AutoShape 635">
            <a:extLst>
              <a:ext uri="{FF2B5EF4-FFF2-40B4-BE49-F238E27FC236}">
                <a16:creationId xmlns:a16="http://schemas.microsoft.com/office/drawing/2014/main" id="{AB6757F6-D564-4DCB-86AA-46CFC8F71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136" y="5967109"/>
            <a:ext cx="7240505" cy="699691"/>
          </a:xfrm>
          <a:prstGeom prst="wedgeEllipseCallout">
            <a:avLst>
              <a:gd name="adj1" fmla="val -47673"/>
              <a:gd name="adj2" fmla="val -21615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s-AR" sz="2800" b="1" dirty="0">
                <a:effectLst/>
                <a:latin typeface="Tempus Sans ITC" panose="04020404030D07020202" pitchFamily="82" charset="0"/>
                <a:ea typeface="Times New Roman" panose="02020603050405020304" pitchFamily="18" charset="0"/>
              </a:rPr>
              <a:t>Anímate y completa el dibujo!</a:t>
            </a:r>
            <a:endParaRPr lang="es-E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9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0">
        <p14:prism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AABD8-B00E-4950-9B2F-6BBFEE1F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ES" dirty="0"/>
              <a:t>Ahora a seguir dibujando!</a:t>
            </a:r>
            <a:br>
              <a:rPr lang="es-ES" dirty="0"/>
            </a:br>
            <a:br>
              <a:rPr lang="es-ES" dirty="0"/>
            </a:br>
            <a:r>
              <a:rPr lang="es-ES" sz="2400" dirty="0"/>
              <a:t>Observa el video y manos a la obra!</a:t>
            </a:r>
            <a:endParaRPr lang="es-ES" dirty="0"/>
          </a:p>
        </p:txBody>
      </p:sp>
      <p:pic>
        <p:nvPicPr>
          <p:cNvPr id="4" name="LA CUADRICULA">
            <a:hlinkClick r:id="" action="ppaction://media"/>
            <a:extLst>
              <a:ext uri="{FF2B5EF4-FFF2-40B4-BE49-F238E27FC236}">
                <a16:creationId xmlns:a16="http://schemas.microsoft.com/office/drawing/2014/main" id="{62BAF014-5F23-4CB0-8E3C-1712FD7F35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1113" y="1846263"/>
            <a:ext cx="7151687" cy="4022725"/>
          </a:xfrm>
        </p:spPr>
      </p:pic>
    </p:spTree>
    <p:extLst>
      <p:ext uri="{BB962C8B-B14F-4D97-AF65-F5344CB8AC3E}">
        <p14:creationId xmlns:p14="http://schemas.microsoft.com/office/powerpoint/2010/main" val="32617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</TotalTime>
  <Words>88</Words>
  <Application>Microsoft Office PowerPoint</Application>
  <PresentationFormat>Panorámica</PresentationFormat>
  <Paragraphs>8</Paragraphs>
  <Slides>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Tempus Sans ITC</vt:lpstr>
      <vt:lpstr>Times New Roman</vt:lpstr>
      <vt:lpstr>Retrospección</vt:lpstr>
      <vt:lpstr>Representación de un producto: ESCALAS</vt:lpstr>
      <vt:lpstr>Presentación de PowerPoint</vt:lpstr>
      <vt:lpstr>Ahora a seguir dibujando!  Observa el video y manos a la obra!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Representación de un producto: ESCALAS</dc:title>
  <dc:creator>Gabriela Sierra</dc:creator>
  <cp:lastModifiedBy>Gabriela Sierra</cp:lastModifiedBy>
  <cp:revision>2</cp:revision>
  <dcterms:created xsi:type="dcterms:W3CDTF">2024-10-23T03:06:50Z</dcterms:created>
  <dcterms:modified xsi:type="dcterms:W3CDTF">2024-10-23T03:30:00Z</dcterms:modified>
</cp:coreProperties>
</file>