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4"/>
  </p:sldMasterIdLst>
  <p:notesMasterIdLst>
    <p:notesMasterId r:id="rId7"/>
  </p:notesMasterIdLst>
  <p:handoutMasterIdLst>
    <p:handoutMasterId r:id="rId8"/>
  </p:handoutMasterIdLst>
  <p:sldIdLst>
    <p:sldId id="257" r:id="rId5"/>
    <p:sldId id="256" r:id="rId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53" d="100"/>
          <a:sy n="53" d="100"/>
        </p:scale>
        <p:origin x="1770" y="36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F96A5-B40C-4591-A94D-05A85DE82A47}" type="datetimeFigureOut">
              <a:rPr lang="es-ES"/>
              <a:t>27/10/2024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55127-CA2D-4BC4-8CFE-F19148CDFE65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640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FC828-8F12-4CF0-9AF3-FA4FDDB6EB28}" type="datetimeFigureOut">
              <a:rPr lang="es-ES"/>
              <a:t>27/10/2024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B6C3F-CB80-4F8D-9D19-17AA7E3C7BE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086" y="1640842"/>
            <a:ext cx="7283065" cy="3773525"/>
          </a:xfrm>
        </p:spPr>
        <p:txBody>
          <a:bodyPr anchor="b"/>
          <a:lstStyle>
            <a:lvl1pPr>
              <a:defRPr sz="79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3086" y="5414364"/>
            <a:ext cx="7283065" cy="97627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806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88" y="5440665"/>
            <a:ext cx="7283064" cy="642303"/>
          </a:xfrm>
        </p:spPr>
        <p:txBody>
          <a:bodyPr anchor="b">
            <a:normAutofit/>
          </a:bodyPr>
          <a:lstStyle>
            <a:lvl1pPr algn="l">
              <a:defRPr sz="264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3086" y="777240"/>
            <a:ext cx="7283065" cy="412608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3087" y="6082968"/>
            <a:ext cx="7283063" cy="559540"/>
          </a:xfrm>
        </p:spPr>
        <p:txBody>
          <a:bodyPr>
            <a:normAutofit/>
          </a:bodyPr>
          <a:lstStyle>
            <a:lvl1pPr marL="0" indent="0">
              <a:buNone/>
              <a:defRPr sz="132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332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86" y="1640840"/>
            <a:ext cx="7283065" cy="2245360"/>
          </a:xfrm>
        </p:spPr>
        <p:txBody>
          <a:bodyPr/>
          <a:lstStyle>
            <a:lvl1pPr>
              <a:defRPr sz="52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3086" y="4145280"/>
            <a:ext cx="7283065" cy="2677160"/>
          </a:xfrm>
        </p:spPr>
        <p:txBody>
          <a:bodyPr anchor="ctr">
            <a:normAutofit/>
          </a:bodyPr>
          <a:lstStyle>
            <a:lvl1pPr marL="0" indent="0">
              <a:buNone/>
              <a:defRPr sz="198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535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50" y="1640840"/>
            <a:ext cx="6601154" cy="2633157"/>
          </a:xfrm>
        </p:spPr>
        <p:txBody>
          <a:bodyPr/>
          <a:lstStyle>
            <a:lvl1pPr>
              <a:defRPr sz="52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92995" y="4273997"/>
            <a:ext cx="6094895" cy="38779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54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3086" y="4930745"/>
            <a:ext cx="7283065" cy="1899920"/>
          </a:xfrm>
        </p:spPr>
        <p:txBody>
          <a:bodyPr anchor="ctr">
            <a:normAutofit/>
          </a:bodyPr>
          <a:lstStyle>
            <a:lvl1pPr marL="0" indent="0">
              <a:buNone/>
              <a:defRPr sz="198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TextBox 10"/>
          <p:cNvSpPr txBox="1"/>
          <p:nvPr/>
        </p:nvSpPr>
        <p:spPr>
          <a:xfrm>
            <a:off x="741287" y="1100753"/>
            <a:ext cx="661750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2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9660" y="2962292"/>
            <a:ext cx="661750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2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744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86" y="3540761"/>
            <a:ext cx="7283065" cy="1873604"/>
          </a:xfrm>
        </p:spPr>
        <p:txBody>
          <a:bodyPr anchor="b"/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086" y="5414365"/>
            <a:ext cx="7283065" cy="975120"/>
          </a:xfrm>
        </p:spPr>
        <p:txBody>
          <a:bodyPr anchor="t"/>
          <a:lstStyle>
            <a:lvl1pPr marL="0" indent="0" algn="l">
              <a:buNone/>
              <a:defRPr sz="2200" cap="none">
                <a:solidFill>
                  <a:schemeClr val="accent1"/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469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318" y="2245360"/>
            <a:ext cx="2431798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8423" y="3022600"/>
            <a:ext cx="2415692" cy="4067916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4855" y="2245360"/>
            <a:ext cx="2423029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96145" y="3022600"/>
            <a:ext cx="2431738" cy="4067916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9409" y="2245360"/>
            <a:ext cx="2419624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9409" y="3022600"/>
            <a:ext cx="2419624" cy="4067916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74867" y="2418080"/>
            <a:ext cx="0" cy="449072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5333" y="2418080"/>
            <a:ext cx="0" cy="4495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409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423" y="4817742"/>
            <a:ext cx="2426173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8423" y="2504440"/>
            <a:ext cx="2426173" cy="17272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8423" y="5470841"/>
            <a:ext cx="2426173" cy="747081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09571" y="4817742"/>
            <a:ext cx="2418313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09570" y="2504440"/>
            <a:ext cx="2418313" cy="17272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08454" y="5470840"/>
            <a:ext cx="2421516" cy="747081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9409" y="4817742"/>
            <a:ext cx="2419624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79408" y="2504440"/>
            <a:ext cx="2419624" cy="17272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79307" y="5470837"/>
            <a:ext cx="2422828" cy="747081"/>
          </a:xfrm>
        </p:spPr>
        <p:txBody>
          <a:bodyPr anchor="t"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74867" y="2418080"/>
            <a:ext cx="0" cy="449072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5333" y="2418080"/>
            <a:ext cx="0" cy="4495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819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361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2761" y="487576"/>
            <a:ext cx="1446272" cy="6602942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8423" y="876299"/>
            <a:ext cx="6125693" cy="621421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0724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ágina ex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7240" y="665530"/>
            <a:ext cx="1737360" cy="15174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77240" y="2302840"/>
            <a:ext cx="1737360" cy="441799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5000"/>
              </a:lnSpc>
              <a:spcBef>
                <a:spcPts val="800"/>
              </a:spcBef>
              <a:buNone/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124700" y="457200"/>
            <a:ext cx="2468880" cy="176346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124700" y="2740819"/>
            <a:ext cx="2468563" cy="420862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124700" y="2266383"/>
            <a:ext cx="2468880" cy="34600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800" b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2686739" y="6222588"/>
            <a:ext cx="2011680" cy="1711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[Company Name]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859179" y="6222588"/>
            <a:ext cx="2011680" cy="1711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[Street Address]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3031619" y="6222588"/>
            <a:ext cx="2011680" cy="17116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[City, ST  ZIP Code]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3628146" y="2873971"/>
            <a:ext cx="2577959" cy="79364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9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[Recipient Name]</a:t>
            </a:r>
            <a:br>
              <a:rPr/>
            </a:br>
            <a:r>
              <a:t>[Address]</a:t>
            </a:r>
            <a:br>
              <a:rPr/>
            </a:br>
            <a:r>
              <a:t>[City, ST  ZIP Code]</a:t>
            </a:r>
          </a:p>
        </p:txBody>
      </p:sp>
    </p:spTree>
    <p:extLst>
      <p:ext uri="{BB962C8B-B14F-4D97-AF65-F5344CB8AC3E}">
        <p14:creationId xmlns:p14="http://schemas.microsoft.com/office/powerpoint/2010/main" val="2706348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ágina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8" y="3314607"/>
            <a:ext cx="2834641" cy="23769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199" y="3624067"/>
            <a:ext cx="2834640" cy="85572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457199" y="457200"/>
            <a:ext cx="3200400" cy="26060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7199" y="4549821"/>
            <a:ext cx="2834640" cy="14581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57199" y="4722992"/>
            <a:ext cx="2834640" cy="214391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977637" y="777239"/>
            <a:ext cx="2194564" cy="196358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14000"/>
              </a:lnSpc>
              <a:spcBef>
                <a:spcPts val="900"/>
              </a:spcBef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3665820" y="3624068"/>
            <a:ext cx="2834640" cy="142523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3665820" y="5433870"/>
            <a:ext cx="2834640" cy="143304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3665820" y="5122740"/>
            <a:ext cx="2834641" cy="23769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Click to edit text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7028349" y="548640"/>
            <a:ext cx="2572851" cy="14581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7028349" y="728054"/>
            <a:ext cx="2572851" cy="110735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7028349" y="2056588"/>
            <a:ext cx="2572851" cy="14581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7028349" y="2236002"/>
            <a:ext cx="2572851" cy="27752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028349" y="3470172"/>
            <a:ext cx="2572852" cy="23769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Click to edit text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7028349" y="2613794"/>
            <a:ext cx="2572851" cy="813816"/>
          </a:xfrm>
        </p:spPr>
        <p:txBody>
          <a:bodyPr lIns="0" tIns="0" rIns="0" bIns="0" anchor="t">
            <a:noAutofit/>
          </a:bodyPr>
          <a:lstStyle>
            <a:lvl1pPr marL="137160" indent="-137160">
              <a:lnSpc>
                <a:spcPct val="114000"/>
              </a:lnSpc>
              <a:spcBef>
                <a:spcPts val="60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7028349" y="3763880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[Company Name]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7028349" y="3908567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[Street Address]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7028349" y="4053254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[City, ST  ZIP Code]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028349" y="4197941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[Telephone]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028349" y="4342627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[Email Address]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028349" y="4553060"/>
            <a:ext cx="2572851" cy="13716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8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t>[Web Address]</a:t>
            </a:r>
          </a:p>
        </p:txBody>
      </p:sp>
    </p:spTree>
    <p:extLst>
      <p:ext uri="{BB962C8B-B14F-4D97-AF65-F5344CB8AC3E}">
        <p14:creationId xmlns:p14="http://schemas.microsoft.com/office/powerpoint/2010/main" val="2251168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952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88" y="3243299"/>
            <a:ext cx="7283064" cy="2171067"/>
          </a:xfrm>
        </p:spPr>
        <p:txBody>
          <a:bodyPr anchor="b"/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086" y="5414365"/>
            <a:ext cx="7283065" cy="975120"/>
          </a:xfrm>
        </p:spPr>
        <p:txBody>
          <a:bodyPr anchor="t"/>
          <a:lstStyle>
            <a:lvl1pPr marL="0" indent="0" algn="l">
              <a:buNone/>
              <a:defRPr sz="2200" cap="all">
                <a:solidFill>
                  <a:schemeClr val="accent1"/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838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0471" y="2335320"/>
            <a:ext cx="3627924" cy="4755198"/>
          </a:xfrm>
        </p:spPr>
        <p:txBody>
          <a:bodyPr>
            <a:normAutofit/>
          </a:bodyPr>
          <a:lstStyle>
            <a:lvl1pPr>
              <a:defRPr sz="198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173" y="2330239"/>
            <a:ext cx="3627927" cy="4760278"/>
          </a:xfrm>
        </p:spPr>
        <p:txBody>
          <a:bodyPr>
            <a:normAutofit/>
          </a:bodyPr>
          <a:lstStyle>
            <a:lvl1pPr>
              <a:defRPr sz="198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004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470" y="2159000"/>
            <a:ext cx="3627923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0471" y="2849880"/>
            <a:ext cx="3627924" cy="4240636"/>
          </a:xfrm>
        </p:spPr>
        <p:txBody>
          <a:bodyPr>
            <a:normAutofit/>
          </a:bodyPr>
          <a:lstStyle>
            <a:lvl1pPr>
              <a:defRPr sz="198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6174" y="2159000"/>
            <a:ext cx="3627924" cy="653097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1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6174" y="2849880"/>
            <a:ext cx="3627924" cy="4240636"/>
          </a:xfrm>
        </p:spPr>
        <p:txBody>
          <a:bodyPr>
            <a:normAutofit/>
          </a:bodyPr>
          <a:lstStyle>
            <a:lvl1pPr>
              <a:defRPr sz="198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712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847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179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085" y="1640840"/>
            <a:ext cx="2806608" cy="1640840"/>
          </a:xfrm>
        </p:spPr>
        <p:txBody>
          <a:bodyPr anchor="b"/>
          <a:lstStyle>
            <a:lvl1pPr algn="l">
              <a:defRPr sz="264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8337" y="1640840"/>
            <a:ext cx="4287814" cy="5181600"/>
          </a:xfrm>
        </p:spPr>
        <p:txBody>
          <a:bodyPr anchor="ctr">
            <a:normAutofit/>
          </a:bodyPr>
          <a:lstStyle>
            <a:lvl1pPr>
              <a:defRPr sz="2200"/>
            </a:lvl1pPr>
            <a:lvl2pPr>
              <a:defRPr sz="1980"/>
            </a:lvl2pPr>
            <a:lvl3pPr>
              <a:defRPr sz="1760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3085" y="3546519"/>
            <a:ext cx="2806608" cy="3281679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372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222" y="2101418"/>
            <a:ext cx="4202741" cy="1784782"/>
          </a:xfrm>
        </p:spPr>
        <p:txBody>
          <a:bodyPr anchor="b">
            <a:normAutofit/>
          </a:bodyPr>
          <a:lstStyle>
            <a:lvl1pPr algn="l">
              <a:defRPr sz="396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34869" y="1295400"/>
            <a:ext cx="2641018" cy="51816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3085" y="4145280"/>
            <a:ext cx="4196201" cy="1554480"/>
          </a:xfrm>
        </p:spPr>
        <p:txBody>
          <a:bodyPr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969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29375" y="1899920"/>
            <a:ext cx="3101340" cy="3195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58815" y="-518160"/>
            <a:ext cx="1760220" cy="1813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29375" y="6908800"/>
            <a:ext cx="1089660" cy="11226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387" y="3022600"/>
            <a:ext cx="4610100" cy="4749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3767" y="3281680"/>
            <a:ext cx="2598420" cy="26771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20208" y="0"/>
            <a:ext cx="754380" cy="1246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181" y="513081"/>
            <a:ext cx="7760918" cy="1587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470" y="2326649"/>
            <a:ext cx="7382819" cy="4754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27978" y="2076419"/>
            <a:ext cx="1122679" cy="2515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F0C7E35-61C9-471C-870E-2CE47EA24035}" type="datetimeFigureOut">
              <a:rPr lang="es-ES" smtClean="0"/>
              <a:t>27/10/2024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92339" y="3702298"/>
            <a:ext cx="4374434" cy="251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075" y="335168"/>
            <a:ext cx="691694" cy="8700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6ED2-EF9B-4B9B-9B58-09E1C1CBDE0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207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</p:sldLayoutIdLst>
  <p:txStyles>
    <p:titleStyle>
      <a:lvl1pPr algn="l" defTabSz="502920" rtl="0" eaLnBrk="1" latinLnBrk="0" hangingPunct="1">
        <a:spcBef>
          <a:spcPct val="0"/>
        </a:spcBef>
        <a:buNone/>
        <a:defRPr sz="462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190" indent="-37719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7245" indent="-314325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8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730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6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022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314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6606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6898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190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74820" indent="-251460" algn="l" defTabSz="502920" rtl="0" eaLnBrk="1" latinLnBrk="0" hangingPunct="1">
        <a:spcBef>
          <a:spcPts val="11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4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exto 1"/>
          <p:cNvSpPr>
            <a:spLocks noGrp="1"/>
          </p:cNvSpPr>
          <p:nvPr>
            <p:ph type="body" sz="quarter" idx="10"/>
          </p:nvPr>
        </p:nvSpPr>
        <p:spPr>
          <a:xfrm>
            <a:off x="777239" y="665530"/>
            <a:ext cx="1932311" cy="1517413"/>
          </a:xfrm>
        </p:spPr>
        <p:txBody>
          <a:bodyPr/>
          <a:lstStyle/>
          <a:p>
            <a:pPr marL="0" indent="0" algn="l" defTabSz="1005840">
              <a:lnSpc>
                <a:spcPct val="100000"/>
              </a:lnSpc>
              <a:buNone/>
            </a:pPr>
            <a:r>
              <a:rPr lang="es-ES" sz="2400" b="1" dirty="0"/>
              <a:t>EN LA ESCUELA HABLMOS DE DENGUE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sz="quarter" idx="11"/>
          </p:nvPr>
        </p:nvSpPr>
        <p:spPr>
          <a:xfrm>
            <a:off x="777240" y="2302840"/>
            <a:ext cx="1932310" cy="4417999"/>
          </a:xfrm>
        </p:spPr>
        <p:txBody>
          <a:bodyPr/>
          <a:lstStyle/>
          <a:p>
            <a:pPr marL="0" indent="0" algn="l" defTabSz="1005840">
              <a:lnSpc>
                <a:spcPct val="105000"/>
              </a:lnSpc>
              <a:spcBef>
                <a:spcPts val="1100"/>
              </a:spcBef>
              <a:buNone/>
            </a:pPr>
            <a:r>
              <a:rPr lang="es-ES" dirty="0"/>
              <a:t>.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quarter" idx="12"/>
          </p:nvPr>
        </p:nvSpPr>
        <p:spPr>
          <a:xfrm>
            <a:off x="7124701" y="776719"/>
            <a:ext cx="2156460" cy="1397703"/>
          </a:xfrm>
        </p:spPr>
        <p:txBody>
          <a:bodyPr/>
          <a:lstStyle/>
          <a:p>
            <a:pPr marL="0" indent="0" algn="l" defTabSz="1005840">
              <a:lnSpc>
                <a:spcPct val="95000"/>
              </a:lnSpc>
              <a:spcBef>
                <a:spcPts val="1100"/>
              </a:spcBef>
              <a:buNone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Qué aprendimos?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14698FD2-A4BE-7AC5-1EF1-E47E9DA9A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0942143">
            <a:off x="458907" y="2607245"/>
            <a:ext cx="2661626" cy="1202552"/>
          </a:xfrm>
        </p:spPr>
        <p:txBody>
          <a:bodyPr/>
          <a:lstStyle/>
          <a:p>
            <a:r>
              <a:rPr lang="es-ES" sz="1800" b="1" dirty="0"/>
              <a:t>Escuchamos el cuento el Mosquito Lito</a:t>
            </a:r>
          </a:p>
          <a:p>
            <a:endParaRPr lang="es-ES" sz="1800" b="1" dirty="0"/>
          </a:p>
          <a:p>
            <a:endParaRPr lang="es-AR" sz="18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48F99D-57C0-3E7C-936C-D1FA41E49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20" y="2518610"/>
            <a:ext cx="5133559" cy="4202229"/>
          </a:xfrm>
          <a:prstGeom prst="rect">
            <a:avLst/>
          </a:prstGeom>
        </p:spPr>
      </p:pic>
      <p:pic>
        <p:nvPicPr>
          <p:cNvPr id="1026" name="Picture 2" descr="EL MOSQUITO LITO- MINISTERIO DE SALUD ARGENTINA">
            <a:extLst>
              <a:ext uri="{FF2B5EF4-FFF2-40B4-BE49-F238E27FC236}">
                <a16:creationId xmlns:a16="http://schemas.microsoft.com/office/drawing/2014/main" id="{6519737C-3255-28C5-0E2E-ECF3494D5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r="20949" b="13000"/>
          <a:stretch/>
        </p:blipFill>
        <p:spPr bwMode="auto">
          <a:xfrm rot="20873505">
            <a:off x="397635" y="4517982"/>
            <a:ext cx="3017093" cy="25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VEL INICIAL:No olvidar que el Dengue también está – IMA ALMAGRO">
            <a:extLst>
              <a:ext uri="{FF2B5EF4-FFF2-40B4-BE49-F238E27FC236}">
                <a16:creationId xmlns:a16="http://schemas.microsoft.com/office/drawing/2014/main" id="{928B4735-5846-720C-1850-FC5F10CA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7" r="44422" b="12873"/>
          <a:stretch/>
        </p:blipFill>
        <p:spPr bwMode="auto">
          <a:xfrm>
            <a:off x="4281020" y="312821"/>
            <a:ext cx="1945554" cy="151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84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4EBBD5ED-9BFF-434A-DEA3-6897505C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flipV="1">
            <a:off x="457199" y="3552303"/>
            <a:ext cx="1956218" cy="71764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8F5261A2-6854-1778-0B01-150B95402D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 algn="l" defTabSz="1005840">
              <a:lnSpc>
                <a:spcPct val="114000"/>
              </a:lnSpc>
              <a:spcBef>
                <a:spcPts val="1100"/>
              </a:spcBef>
              <a:buNone/>
            </a:pPr>
            <a:r>
              <a:rPr lang="es-ES" dirty="0"/>
              <a:t>¿Qué incluiría en un folleto?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956EE83-CB18-3A09-9EF9-2FB5371053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sz="1800" dirty="0"/>
              <a:t>APRENDIMOS QUE TODOS SOMOS RESPONSABLES DE  EVITAR QUE EL DENGUE SE PROPAGUE</a:t>
            </a:r>
            <a:endParaRPr lang="es-AR" sz="1800" dirty="0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8D6210A6-1145-3576-459A-AAB65012A7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95000"/>
                  </a:schemeClr>
                </a:solidFill>
              </a:rPr>
              <a:t>El </a:t>
            </a:r>
            <a:r>
              <a:rPr lang="es-ES" b="1" dirty="0">
                <a:solidFill>
                  <a:schemeClr val="tx1">
                    <a:lumMod val="95000"/>
                  </a:schemeClr>
                </a:solidFill>
              </a:rPr>
              <a:t>MOSQUITO ES MUY ASTUTO.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tx1">
                    <a:lumMod val="95000"/>
                  </a:schemeClr>
                </a:solidFill>
              </a:rPr>
              <a:t>La hembra pone sus huevos en el agua estancada.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tx1">
                    <a:lumMod val="95000"/>
                  </a:schemeClr>
                </a:solidFill>
              </a:rPr>
              <a:t>Vuela bajo.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tx1">
                    <a:lumMod val="95000"/>
                  </a:schemeClr>
                </a:solidFill>
              </a:rPr>
              <a:t>Si vas a estar al aire libre, ponte repelente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tx1">
                    <a:lumMod val="95000"/>
                  </a:schemeClr>
                </a:solidFill>
              </a:rPr>
              <a:t>Si tienes síntomas como fiebre, dolor de articulaciones, consulta al médico.</a:t>
            </a:r>
            <a:endParaRPr lang="es-AR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31FA6E61-F255-91C9-D9C5-3A21815EC2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C8047F3E-18A4-0961-A084-B3AD091671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26" name="Marcador de posición de texto 25"/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 marL="0" indent="0" algn="l" defTabSz="1005840">
              <a:lnSpc>
                <a:spcPct val="100000"/>
              </a:lnSpc>
              <a:spcBef>
                <a:spcPts val="1100"/>
              </a:spcBef>
              <a:buNone/>
            </a:pPr>
            <a:endParaRPr lang="es-ES" sz="1500" b="0" i="0" spc="-30" dirty="0">
              <a:solidFill>
                <a:srgbClr val="74CBC8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4" name="Marcador de posición de texto 3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 algn="l" defTabSz="1005840">
              <a:lnSpc>
                <a:spcPct val="114000"/>
              </a:lnSpc>
              <a:spcBef>
                <a:spcPts val="1100"/>
              </a:spcBef>
              <a:buNone/>
            </a:pPr>
            <a:r>
              <a:rPr lang="es-ES" dirty="0"/>
              <a:t>[</a:t>
            </a:r>
          </a:p>
        </p:txBody>
      </p:sp>
      <p:sp>
        <p:nvSpPr>
          <p:cNvPr id="35" name="Marcador de posición de texto 34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 algn="l" defTabSz="1005840">
              <a:lnSpc>
                <a:spcPct val="114000"/>
              </a:lnSpc>
              <a:spcBef>
                <a:spcPts val="1100"/>
              </a:spcBef>
              <a:buNone/>
            </a:pPr>
            <a:r>
              <a:rPr lang="es-ES" dirty="0"/>
              <a:t>[Ciudad, Código postal]</a:t>
            </a:r>
          </a:p>
        </p:txBody>
      </p:sp>
      <p:sp>
        <p:nvSpPr>
          <p:cNvPr id="36" name="Marcador de posición de texto 35"/>
          <p:cNvSpPr>
            <a:spLocks noGrp="1"/>
          </p:cNvSpPr>
          <p:nvPr>
            <p:ph type="body" sz="quarter" idx="30"/>
          </p:nvPr>
        </p:nvSpPr>
        <p:spPr/>
        <p:txBody>
          <a:bodyPr>
            <a:noAutofit/>
          </a:bodyPr>
          <a:lstStyle/>
          <a:p>
            <a:pPr marL="0" indent="0" algn="l" defTabSz="1005840">
              <a:lnSpc>
                <a:spcPct val="114000"/>
              </a:lnSpc>
              <a:spcBef>
                <a:spcPts val="1100"/>
              </a:spcBef>
              <a:buNone/>
            </a:pPr>
            <a:r>
              <a:rPr lang="es-ES" dirty="0"/>
              <a:t>[</a:t>
            </a:r>
            <a:r>
              <a:rPr lang="es-ES" dirty="0" err="1"/>
              <a:t>Telfono</a:t>
            </a:r>
            <a:r>
              <a:rPr lang="es-ES" dirty="0"/>
              <a:t>]</a:t>
            </a:r>
          </a:p>
        </p:txBody>
      </p:sp>
      <p:sp>
        <p:nvSpPr>
          <p:cNvPr id="37" name="Marcador de posición de texto 36"/>
          <p:cNvSpPr>
            <a:spLocks noGrp="1"/>
          </p:cNvSpPr>
          <p:nvPr>
            <p:ph type="body" sz="quarter" idx="31"/>
          </p:nvPr>
        </p:nvSpPr>
        <p:spPr>
          <a:xfrm>
            <a:off x="7028349" y="4342626"/>
            <a:ext cx="2572851" cy="870059"/>
          </a:xfrm>
        </p:spPr>
        <p:txBody>
          <a:bodyPr/>
          <a:lstStyle/>
          <a:p>
            <a:pPr marL="0" indent="0" algn="l" defTabSz="1005840">
              <a:lnSpc>
                <a:spcPct val="114000"/>
              </a:lnSpc>
              <a:spcBef>
                <a:spcPts val="1100"/>
              </a:spcBef>
              <a:buNone/>
            </a:pPr>
            <a:r>
              <a:rPr lang="es-ES" dirty="0"/>
              <a:t>[</a:t>
            </a:r>
            <a:r>
              <a:rPr lang="es-ES" dirty="0" err="1"/>
              <a:t>Dir</a:t>
            </a:r>
            <a:endParaRPr lang="es-ES" dirty="0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24EE2F7F-7989-9DD3-2AEA-FEF67F4F39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 descr="Pin page">
            <a:extLst>
              <a:ext uri="{FF2B5EF4-FFF2-40B4-BE49-F238E27FC236}">
                <a16:creationId xmlns:a16="http://schemas.microsoft.com/office/drawing/2014/main" id="{CAE7EE3A-B680-ADF8-AFBC-A8270CA8A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4"/>
          <a:stretch/>
        </p:blipFill>
        <p:spPr bwMode="auto">
          <a:xfrm>
            <a:off x="6872225" y="557490"/>
            <a:ext cx="2988255" cy="61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71D7BD30-7B8C-3EB5-CB78-7BA24ED7AB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979" t="19461" r="34255" b="9814"/>
          <a:stretch/>
        </p:blipFill>
        <p:spPr>
          <a:xfrm>
            <a:off x="3598518" y="3584285"/>
            <a:ext cx="2834640" cy="331460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282BE4A-06CF-28B0-B782-0B043ABDC5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266" t="36547" r="40984" b="22632"/>
          <a:stretch/>
        </p:blipFill>
        <p:spPr>
          <a:xfrm rot="20638092">
            <a:off x="799314" y="556613"/>
            <a:ext cx="2159514" cy="2781705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36A07D6-4373-2219-4B22-79A593C5D7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431" t="36546" r="40388" b="20378"/>
          <a:stretch/>
        </p:blipFill>
        <p:spPr>
          <a:xfrm>
            <a:off x="454139" y="3441585"/>
            <a:ext cx="2988255" cy="3215441"/>
          </a:xfrm>
          <a:prstGeom prst="rect">
            <a:avLst/>
          </a:prstGeom>
        </p:spPr>
      </p:pic>
      <p:pic>
        <p:nvPicPr>
          <p:cNvPr id="3" name="WhatsApp Video 2024-10-26 at 18.00.19">
            <a:hlinkClick r:id="" action="ppaction://media"/>
            <a:extLst>
              <a:ext uri="{FF2B5EF4-FFF2-40B4-BE49-F238E27FC236}">
                <a16:creationId xmlns:a16="http://schemas.microsoft.com/office/drawing/2014/main" id="{8C4918F7-7A6D-4BD7-93CC-FD1D14C85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2126946" y="6894269"/>
            <a:ext cx="493770" cy="87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1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  <p:sndAc>
          <p:stSnd>
            <p:snd r:embed="rId4" name="breeze.wav"/>
          </p:stSnd>
        </p:sndAc>
      </p:transition>
    </mc:Choice>
    <mc:Fallback>
      <p:transition spd="slow" advTm="3000">
        <p:split orient="vert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727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Brochure">
      <a:dk1>
        <a:sysClr val="windowText" lastClr="000000"/>
      </a:dk1>
      <a:lt1>
        <a:sysClr val="window" lastClr="FFFFFF"/>
      </a:lt1>
      <a:dk2>
        <a:srgbClr val="323232"/>
      </a:dk2>
      <a:lt2>
        <a:srgbClr val="E6E6E6"/>
      </a:lt2>
      <a:accent1>
        <a:srgbClr val="74CBC8"/>
      </a:accent1>
      <a:accent2>
        <a:srgbClr val="EDC765"/>
      </a:accent2>
      <a:accent3>
        <a:srgbClr val="8AC867"/>
      </a:accent3>
      <a:accent4>
        <a:srgbClr val="F0924C"/>
      </a:accent4>
      <a:accent5>
        <a:srgbClr val="907CB3"/>
      </a:accent5>
      <a:accent6>
        <a:srgbClr val="E87C8D"/>
      </a:accent6>
      <a:hlink>
        <a:srgbClr val="74CBC8"/>
      </a:hlink>
      <a:folHlink>
        <a:srgbClr val="907CB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rochure">
      <a:dk1>
        <a:sysClr val="windowText" lastClr="000000"/>
      </a:dk1>
      <a:lt1>
        <a:sysClr val="window" lastClr="FFFFFF"/>
      </a:lt1>
      <a:dk2>
        <a:srgbClr val="323232"/>
      </a:dk2>
      <a:lt2>
        <a:srgbClr val="E6E6E6"/>
      </a:lt2>
      <a:accent1>
        <a:srgbClr val="74CBC8"/>
      </a:accent1>
      <a:accent2>
        <a:srgbClr val="EDC765"/>
      </a:accent2>
      <a:accent3>
        <a:srgbClr val="8AC867"/>
      </a:accent3>
      <a:accent4>
        <a:srgbClr val="F0924C"/>
      </a:accent4>
      <a:accent5>
        <a:srgbClr val="907CB3"/>
      </a:accent5>
      <a:accent6>
        <a:srgbClr val="E87C8D"/>
      </a:accent6>
      <a:hlink>
        <a:srgbClr val="74CBC8"/>
      </a:hlink>
      <a:folHlink>
        <a:srgbClr val="907CB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2958f784-0ef9-4616-b22d-512a8cad1f0d">english</DirectSourceMarket>
    <ApprovalStatus xmlns="2958f784-0ef9-4616-b22d-512a8cad1f0d">InProgress</ApprovalStatus>
    <MarketSpecific xmlns="2958f784-0ef9-4616-b22d-512a8cad1f0d">false</MarketSpecific>
    <LocComments xmlns="2958f784-0ef9-4616-b22d-512a8cad1f0d" xsi:nil="true"/>
    <ThumbnailAssetId xmlns="2958f784-0ef9-4616-b22d-512a8cad1f0d" xsi:nil="true"/>
    <PrimaryImageGen xmlns="2958f784-0ef9-4616-b22d-512a8cad1f0d">true</PrimaryImageGen>
    <LegacyData xmlns="2958f784-0ef9-4616-b22d-512a8cad1f0d" xsi:nil="true"/>
    <LocRecommendedHandoff xmlns="2958f784-0ef9-4616-b22d-512a8cad1f0d" xsi:nil="true"/>
    <BusinessGroup xmlns="2958f784-0ef9-4616-b22d-512a8cad1f0d" xsi:nil="true"/>
    <BlockPublish xmlns="2958f784-0ef9-4616-b22d-512a8cad1f0d">false</BlockPublish>
    <TPFriendlyName xmlns="2958f784-0ef9-4616-b22d-512a8cad1f0d" xsi:nil="true"/>
    <NumericId xmlns="2958f784-0ef9-4616-b22d-512a8cad1f0d" xsi:nil="true"/>
    <APEditor xmlns="2958f784-0ef9-4616-b22d-512a8cad1f0d">
      <UserInfo>
        <DisplayName/>
        <AccountId xsi:nil="true"/>
        <AccountType/>
      </UserInfo>
    </APEditor>
    <SourceTitle xmlns="2958f784-0ef9-4616-b22d-512a8cad1f0d" xsi:nil="true"/>
    <OpenTemplate xmlns="2958f784-0ef9-4616-b22d-512a8cad1f0d">true</OpenTemplate>
    <UALocComments xmlns="2958f784-0ef9-4616-b22d-512a8cad1f0d" xsi:nil="true"/>
    <ParentAssetId xmlns="2958f784-0ef9-4616-b22d-512a8cad1f0d" xsi:nil="true"/>
    <IntlLangReviewDate xmlns="2958f784-0ef9-4616-b22d-512a8cad1f0d" xsi:nil="true"/>
    <FeatureTagsTaxHTField0 xmlns="2958f784-0ef9-4616-b22d-512a8cad1f0d">
      <Terms xmlns="http://schemas.microsoft.com/office/infopath/2007/PartnerControls"/>
    </FeatureTagsTaxHTField0>
    <PublishStatusLookup xmlns="2958f784-0ef9-4616-b22d-512a8cad1f0d">
      <Value>684355</Value>
    </PublishStatusLookup>
    <Providers xmlns="2958f784-0ef9-4616-b22d-512a8cad1f0d" xsi:nil="true"/>
    <MachineTranslated xmlns="2958f784-0ef9-4616-b22d-512a8cad1f0d">false</MachineTranslated>
    <OriginalSourceMarket xmlns="2958f784-0ef9-4616-b22d-512a8cad1f0d">english</OriginalSourceMarket>
    <APDescription xmlns="2958f784-0ef9-4616-b22d-512a8cad1f0d" xsi:nil="true"/>
    <ClipArtFilename xmlns="2958f784-0ef9-4616-b22d-512a8cad1f0d" xsi:nil="true"/>
    <ContentItem xmlns="2958f784-0ef9-4616-b22d-512a8cad1f0d" xsi:nil="true"/>
    <TPInstallLocation xmlns="2958f784-0ef9-4616-b22d-512a8cad1f0d" xsi:nil="true"/>
    <PublishTargets xmlns="2958f784-0ef9-4616-b22d-512a8cad1f0d">OfficeOnlineVNext</PublishTargets>
    <TimesCloned xmlns="2958f784-0ef9-4616-b22d-512a8cad1f0d" xsi:nil="true"/>
    <AssetStart xmlns="2958f784-0ef9-4616-b22d-512a8cad1f0d">2012-08-29T21:10:00+00:00</AssetStart>
    <Provider xmlns="2958f784-0ef9-4616-b22d-512a8cad1f0d" xsi:nil="true"/>
    <AcquiredFrom xmlns="2958f784-0ef9-4616-b22d-512a8cad1f0d">Internal MS</AcquiredFrom>
    <FriendlyTitle xmlns="2958f784-0ef9-4616-b22d-512a8cad1f0d" xsi:nil="true"/>
    <LastHandOff xmlns="2958f784-0ef9-4616-b22d-512a8cad1f0d" xsi:nil="true"/>
    <TPClientViewer xmlns="2958f784-0ef9-4616-b22d-512a8cad1f0d" xsi:nil="true"/>
    <UACurrentWords xmlns="2958f784-0ef9-4616-b22d-512a8cad1f0d" xsi:nil="true"/>
    <ArtSampleDocs xmlns="2958f784-0ef9-4616-b22d-512a8cad1f0d" xsi:nil="true"/>
    <UALocRecommendation xmlns="2958f784-0ef9-4616-b22d-512a8cad1f0d">Localize</UALocRecommendation>
    <Manager xmlns="2958f784-0ef9-4616-b22d-512a8cad1f0d" xsi:nil="true"/>
    <ShowIn xmlns="2958f784-0ef9-4616-b22d-512a8cad1f0d">Show everywhere</ShowIn>
    <UANotes xmlns="2958f784-0ef9-4616-b22d-512a8cad1f0d" xsi:nil="true"/>
    <TemplateStatus xmlns="2958f784-0ef9-4616-b22d-512a8cad1f0d">Complete</TemplateStatus>
    <InternalTagsTaxHTField0 xmlns="2958f784-0ef9-4616-b22d-512a8cad1f0d">
      <Terms xmlns="http://schemas.microsoft.com/office/infopath/2007/PartnerControls"/>
    </InternalTagsTaxHTField0>
    <CSXHash xmlns="2958f784-0ef9-4616-b22d-512a8cad1f0d" xsi:nil="true"/>
    <Downloads xmlns="2958f784-0ef9-4616-b22d-512a8cad1f0d">0</Downloads>
    <VoteCount xmlns="2958f784-0ef9-4616-b22d-512a8cad1f0d" xsi:nil="true"/>
    <OOCacheId xmlns="2958f784-0ef9-4616-b22d-512a8cad1f0d" xsi:nil="true"/>
    <IsDeleted xmlns="2958f784-0ef9-4616-b22d-512a8cad1f0d">false</IsDeleted>
    <AssetExpire xmlns="2958f784-0ef9-4616-b22d-512a8cad1f0d">2029-01-01T08:00:00+00:00</AssetExpire>
    <DSATActionTaken xmlns="2958f784-0ef9-4616-b22d-512a8cad1f0d" xsi:nil="true"/>
    <CSXSubmissionMarket xmlns="2958f784-0ef9-4616-b22d-512a8cad1f0d" xsi:nil="true"/>
    <TPExecutable xmlns="2958f784-0ef9-4616-b22d-512a8cad1f0d" xsi:nil="true"/>
    <SubmitterId xmlns="2958f784-0ef9-4616-b22d-512a8cad1f0d" xsi:nil="true"/>
    <EditorialTags xmlns="2958f784-0ef9-4616-b22d-512a8cad1f0d" xsi:nil="true"/>
    <AssetType xmlns="2958f784-0ef9-4616-b22d-512a8cad1f0d">TP</AssetType>
    <BugNumber xmlns="2958f784-0ef9-4616-b22d-512a8cad1f0d" xsi:nil="true"/>
    <CSXSubmissionDate xmlns="2958f784-0ef9-4616-b22d-512a8cad1f0d" xsi:nil="true"/>
    <CSXUpdate xmlns="2958f784-0ef9-4616-b22d-512a8cad1f0d">false</CSXUpdate>
    <ApprovalLog xmlns="2958f784-0ef9-4616-b22d-512a8cad1f0d" xsi:nil="true"/>
    <Milestone xmlns="2958f784-0ef9-4616-b22d-512a8cad1f0d" xsi:nil="true"/>
    <RecommendationsModifier xmlns="2958f784-0ef9-4616-b22d-512a8cad1f0d" xsi:nil="true"/>
    <OriginAsset xmlns="2958f784-0ef9-4616-b22d-512a8cad1f0d" xsi:nil="true"/>
    <TPComponent xmlns="2958f784-0ef9-4616-b22d-512a8cad1f0d" xsi:nil="true"/>
    <AssetId xmlns="2958f784-0ef9-4616-b22d-512a8cad1f0d">TP103417195</AssetId>
    <IntlLocPriority xmlns="2958f784-0ef9-4616-b22d-512a8cad1f0d" xsi:nil="true"/>
    <PolicheckWords xmlns="2958f784-0ef9-4616-b22d-512a8cad1f0d" xsi:nil="true"/>
    <TPLaunchHelpLink xmlns="2958f784-0ef9-4616-b22d-512a8cad1f0d" xsi:nil="true"/>
    <TPApplication xmlns="2958f784-0ef9-4616-b22d-512a8cad1f0d" xsi:nil="true"/>
    <CrawlForDependencies xmlns="2958f784-0ef9-4616-b22d-512a8cad1f0d">false</CrawlForDependencies>
    <HandoffToMSDN xmlns="2958f784-0ef9-4616-b22d-512a8cad1f0d" xsi:nil="true"/>
    <PlannedPubDate xmlns="2958f784-0ef9-4616-b22d-512a8cad1f0d" xsi:nil="true"/>
    <IntlLangReviewer xmlns="2958f784-0ef9-4616-b22d-512a8cad1f0d" xsi:nil="true"/>
    <TrustLevel xmlns="2958f784-0ef9-4616-b22d-512a8cad1f0d">1 Microsoft Managed Content</TrustLevel>
    <LocLastLocAttemptVersionLookup xmlns="2958f784-0ef9-4616-b22d-512a8cad1f0d">854408</LocLastLocAttemptVersionLookup>
    <IsSearchable xmlns="2958f784-0ef9-4616-b22d-512a8cad1f0d">true</IsSearchable>
    <TemplateTemplateType xmlns="2958f784-0ef9-4616-b22d-512a8cad1f0d">PowerPoint Presentation Template</TemplateTemplateType>
    <CampaignTagsTaxHTField0 xmlns="2958f784-0ef9-4616-b22d-512a8cad1f0d">
      <Terms xmlns="http://schemas.microsoft.com/office/infopath/2007/PartnerControls"/>
    </CampaignTagsTaxHTField0>
    <TPNamespace xmlns="2958f784-0ef9-4616-b22d-512a8cad1f0d" xsi:nil="true"/>
    <TaxCatchAll xmlns="2958f784-0ef9-4616-b22d-512a8cad1f0d"/>
    <Markets xmlns="2958f784-0ef9-4616-b22d-512a8cad1f0d"/>
    <UAProjectedTotalWords xmlns="2958f784-0ef9-4616-b22d-512a8cad1f0d" xsi:nil="true"/>
    <LocMarketGroupTiers2 xmlns="2958f784-0ef9-4616-b22d-512a8cad1f0d" xsi:nil="true"/>
    <IntlLangReview xmlns="2958f784-0ef9-4616-b22d-512a8cad1f0d">false</IntlLangReview>
    <OutputCachingOn xmlns="2958f784-0ef9-4616-b22d-512a8cad1f0d">false</OutputCachingOn>
    <AverageRating xmlns="2958f784-0ef9-4616-b22d-512a8cad1f0d" xsi:nil="true"/>
    <APAuthor xmlns="2958f784-0ef9-4616-b22d-512a8cad1f0d">
      <UserInfo>
        <DisplayName>REDMOND\kristaa</DisplayName>
        <AccountId>136</AccountId>
        <AccountType/>
      </UserInfo>
    </APAuthor>
    <LocManualTestRequired xmlns="2958f784-0ef9-4616-b22d-512a8cad1f0d">false</LocManualTestRequired>
    <TPCommandLine xmlns="2958f784-0ef9-4616-b22d-512a8cad1f0d" xsi:nil="true"/>
    <TPAppVersion xmlns="2958f784-0ef9-4616-b22d-512a8cad1f0d" xsi:nil="true"/>
    <EditorialStatus xmlns="2958f784-0ef9-4616-b22d-512a8cad1f0d">Complete</EditorialStatus>
    <LastModifiedDateTime xmlns="2958f784-0ef9-4616-b22d-512a8cad1f0d" xsi:nil="true"/>
    <ScenarioTagsTaxHTField0 xmlns="2958f784-0ef9-4616-b22d-512a8cad1f0d">
      <Terms xmlns="http://schemas.microsoft.com/office/infopath/2007/PartnerControls"/>
    </ScenarioTagsTaxHTField0>
    <OriginalRelease xmlns="2958f784-0ef9-4616-b22d-512a8cad1f0d">15</OriginalRelease>
    <TPLaunchHelpLinkType xmlns="2958f784-0ef9-4616-b22d-512a8cad1f0d">Template</TPLaunchHelpLinkType>
    <LocalizationTagsTaxHTField0 xmlns="2958f784-0ef9-4616-b22d-512a8cad1f0d">
      <Terms xmlns="http://schemas.microsoft.com/office/infopath/2007/PartnerControls"/>
    </LocalizationTagsTaxHTField0>
    <Description0 xmlns="fb5acd76-e9f3-4601-9d69-91f53ab96ae6" xsi:nil="true"/>
    <Component xmlns="fb5acd76-e9f3-4601-9d69-91f53ab96ae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E95A0C693CEB341887D38A4A2B58B45040072C752107C5A7B47AA91A1EE638E6F1F" ma:contentTypeVersion="55" ma:contentTypeDescription="Create a new document." ma:contentTypeScope="" ma:versionID="3c98c83416931a21d43ed007fda5e4dd">
  <xsd:schema xmlns:xsd="http://www.w3.org/2001/XMLSchema" xmlns:xs="http://www.w3.org/2001/XMLSchema" xmlns:p="http://schemas.microsoft.com/office/2006/metadata/properties" xmlns:ns2="2958f784-0ef9-4616-b22d-512a8cad1f0d" xmlns:ns3="fb5acd76-e9f3-4601-9d69-91f53ab96ae6" targetNamespace="http://schemas.microsoft.com/office/2006/metadata/properties" ma:root="true" ma:fieldsID="938018c4f46d99993d20879d4e9ddff8" ns2:_="" ns3:_="">
    <xsd:import namespace="2958f784-0ef9-4616-b22d-512a8cad1f0d"/>
    <xsd:import namespace="fb5acd76-e9f3-4601-9d69-91f53ab96ae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8f784-0ef9-4616-b22d-512a8cad1f0d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ca69c71e-a029-4733-aca1-cabc27411b0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D80075B-F8CE-48D6-9BD2-D195F7E115A9}" ma:internalName="CSXSubmissionMarket" ma:readOnly="false" ma:showField="MarketName" ma:web="2958f784-0ef9-4616-b22d-512a8cad1f0d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9327d1a0-1a14-4b12-a74c-0f320f972977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1F044C38-11A0-4051-9DF8-A3AFA85E16DC}" ma:internalName="InProjectListLookup" ma:readOnly="true" ma:showField="InProjectLis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3b364bcb-a06e-4da1-8475-f5243c3236b2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1F044C38-11A0-4051-9DF8-A3AFA85E16DC}" ma:internalName="LastCompleteVersionLookup" ma:readOnly="true" ma:showField="LastComplete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1F044C38-11A0-4051-9DF8-A3AFA85E16DC}" ma:internalName="LastPreviewErrorLookup" ma:readOnly="true" ma:showField="LastPreviewError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1F044C38-11A0-4051-9DF8-A3AFA85E16DC}" ma:internalName="LastPreviewResultLookup" ma:readOnly="true" ma:showField="LastPreviewResul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1F044C38-11A0-4051-9DF8-A3AFA85E16DC}" ma:internalName="LastPreviewAttemptDateLookup" ma:readOnly="true" ma:showField="LastPreviewAttemptDat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1F044C38-11A0-4051-9DF8-A3AFA85E16DC}" ma:internalName="LastPreviewedByLookup" ma:readOnly="true" ma:showField="LastPreviewedBy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1F044C38-11A0-4051-9DF8-A3AFA85E16DC}" ma:internalName="LastPreviewTimeLookup" ma:readOnly="true" ma:showField="LastPreviewTi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1F044C38-11A0-4051-9DF8-A3AFA85E16DC}" ma:internalName="LastPreviewVersionLookup" ma:readOnly="true" ma:showField="LastPreview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1F044C38-11A0-4051-9DF8-A3AFA85E16DC}" ma:internalName="LastPublishErrorLookup" ma:readOnly="true" ma:showField="LastPublishError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1F044C38-11A0-4051-9DF8-A3AFA85E16DC}" ma:internalName="LastPublishResultLookup" ma:readOnly="true" ma:showField="LastPublishResul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1F044C38-11A0-4051-9DF8-A3AFA85E16DC}" ma:internalName="LastPublishAttemptDateLookup" ma:readOnly="true" ma:showField="LastPublishAttemptDat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1F044C38-11A0-4051-9DF8-A3AFA85E16DC}" ma:internalName="LastPublishedByLookup" ma:readOnly="true" ma:showField="LastPublishedBy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1F044C38-11A0-4051-9DF8-A3AFA85E16DC}" ma:internalName="LastPublishTimeLookup" ma:readOnly="true" ma:showField="LastPublishTi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1F044C38-11A0-4051-9DF8-A3AFA85E16DC}" ma:internalName="LastPublishVersionLookup" ma:readOnly="true" ma:showField="LastPublish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AC64899A-88C0-4725-BCFC-902FA402DE74}" ma:internalName="LocLastLocAttemptVersionLookup" ma:readOnly="false" ma:showField="LastLocAttemptVersion" ma:web="2958f784-0ef9-4616-b22d-512a8cad1f0d">
      <xsd:simpleType>
        <xsd:restriction base="dms:Lookup"/>
      </xsd:simpleType>
    </xsd:element>
    <xsd:element name="LocLastLocAttemptVersionTypeLookup" ma:index="72" nillable="true" ma:displayName="Loc Last Loc Attempt Version Type" ma:default="" ma:list="{AC64899A-88C0-4725-BCFC-902FA402DE74}" ma:internalName="LocLastLocAttemptVersionTypeLookup" ma:readOnly="true" ma:showField="LastLocAttemptVersionType" ma:web="2958f784-0ef9-4616-b22d-512a8cad1f0d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AC64899A-88C0-4725-BCFC-902FA402DE74}" ma:internalName="LocNewPublishedVersionLookup" ma:readOnly="true" ma:showField="NewPublishedVersion" ma:web="2958f784-0ef9-4616-b22d-512a8cad1f0d">
      <xsd:simpleType>
        <xsd:restriction base="dms:Lookup"/>
      </xsd:simpleType>
    </xsd:element>
    <xsd:element name="LocOverallHandbackStatusLookup" ma:index="76" nillable="true" ma:displayName="Loc Overall Handback Status" ma:default="" ma:list="{AC64899A-88C0-4725-BCFC-902FA402DE74}" ma:internalName="LocOverallHandbackStatusLookup" ma:readOnly="true" ma:showField="OverallHandbackStatus" ma:web="2958f784-0ef9-4616-b22d-512a8cad1f0d">
      <xsd:simpleType>
        <xsd:restriction base="dms:Lookup"/>
      </xsd:simpleType>
    </xsd:element>
    <xsd:element name="LocOverallLocStatusLookup" ma:index="77" nillable="true" ma:displayName="Loc Overall Localize Status" ma:default="" ma:list="{AC64899A-88C0-4725-BCFC-902FA402DE74}" ma:internalName="LocOverallLocStatusLookup" ma:readOnly="true" ma:showField="OverallLocStatus" ma:web="2958f784-0ef9-4616-b22d-512a8cad1f0d">
      <xsd:simpleType>
        <xsd:restriction base="dms:Lookup"/>
      </xsd:simpleType>
    </xsd:element>
    <xsd:element name="LocOverallPreviewStatusLookup" ma:index="78" nillable="true" ma:displayName="Loc Overall Preview Status" ma:default="" ma:list="{AC64899A-88C0-4725-BCFC-902FA402DE74}" ma:internalName="LocOverallPreviewStatusLookup" ma:readOnly="true" ma:showField="OverallPreviewStatus" ma:web="2958f784-0ef9-4616-b22d-512a8cad1f0d">
      <xsd:simpleType>
        <xsd:restriction base="dms:Lookup"/>
      </xsd:simpleType>
    </xsd:element>
    <xsd:element name="LocOverallPublishStatusLookup" ma:index="79" nillable="true" ma:displayName="Loc Overall Publish Status" ma:default="" ma:list="{AC64899A-88C0-4725-BCFC-902FA402DE74}" ma:internalName="LocOverallPublishStatusLookup" ma:readOnly="true" ma:showField="OverallPublishStatus" ma:web="2958f784-0ef9-4616-b22d-512a8cad1f0d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AC64899A-88C0-4725-BCFC-902FA402DE74}" ma:internalName="LocProcessedForHandoffsLookup" ma:readOnly="true" ma:showField="ProcessedForHandoffs" ma:web="2958f784-0ef9-4616-b22d-512a8cad1f0d">
      <xsd:simpleType>
        <xsd:restriction base="dms:Lookup"/>
      </xsd:simpleType>
    </xsd:element>
    <xsd:element name="LocProcessedForMarketsLookup" ma:index="82" nillable="true" ma:displayName="Loc Processed For Markets" ma:default="" ma:list="{AC64899A-88C0-4725-BCFC-902FA402DE74}" ma:internalName="LocProcessedForMarketsLookup" ma:readOnly="true" ma:showField="ProcessedForMarkets" ma:web="2958f784-0ef9-4616-b22d-512a8cad1f0d">
      <xsd:simpleType>
        <xsd:restriction base="dms:Lookup"/>
      </xsd:simpleType>
    </xsd:element>
    <xsd:element name="LocPublishedDependentAssetsLookup" ma:index="83" nillable="true" ma:displayName="Loc Published Dependent Assets" ma:default="" ma:list="{AC64899A-88C0-4725-BCFC-902FA402DE74}" ma:internalName="LocPublishedDependentAssetsLookup" ma:readOnly="true" ma:showField="PublishedDependentAssets" ma:web="2958f784-0ef9-4616-b22d-512a8cad1f0d">
      <xsd:simpleType>
        <xsd:restriction base="dms:Lookup"/>
      </xsd:simpleType>
    </xsd:element>
    <xsd:element name="LocPublishedLinkedAssetsLookup" ma:index="84" nillable="true" ma:displayName="Loc Published Linked Assets" ma:default="" ma:list="{AC64899A-88C0-4725-BCFC-902FA402DE74}" ma:internalName="LocPublishedLinkedAssetsLookup" ma:readOnly="true" ma:showField="PublishedLinkedAssets" ma:web="2958f784-0ef9-4616-b22d-512a8cad1f0d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51ee2d3-c117-4524-b3f1-1010c3cab2a3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D80075B-F8CE-48D6-9BD2-D195F7E115A9}" ma:internalName="Markets" ma:readOnly="false" ma:showField="MarketNa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1F044C38-11A0-4051-9DF8-A3AFA85E16DC}" ma:internalName="NumOfRatingsLookup" ma:readOnly="true" ma:showField="NumOfRatings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1F044C38-11A0-4051-9DF8-A3AFA85E16DC}" ma:internalName="PublishStatusLookup" ma:readOnly="false" ma:showField="PublishStatus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54e2ea7-8c43-4b3c-9db4-bd71f7cfe4f4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33f01220-6030-4880-975f-b9ea0de09f53}" ma:internalName="TaxCatchAll" ma:showField="CatchAllData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33f01220-6030-4880-975f-b9ea0de09f53}" ma:internalName="TaxCatchAllLabel" ma:readOnly="true" ma:showField="CatchAllDataLabel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acd76-e9f3-4601-9d69-91f53ab96ae6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1B58DB-4786-47F4-9D10-169C634413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341F41-647A-43BF-B6CC-90888A493BBA}">
  <ds:schemaRefs>
    <ds:schemaRef ds:uri="http://schemas.microsoft.com/office/2006/metadata/properties"/>
    <ds:schemaRef ds:uri="http://schemas.microsoft.com/office/infopath/2007/PartnerControls"/>
    <ds:schemaRef ds:uri="2958f784-0ef9-4616-b22d-512a8cad1f0d"/>
    <ds:schemaRef ds:uri="fb5acd76-e9f3-4601-9d69-91f53ab96ae6"/>
  </ds:schemaRefs>
</ds:datastoreItem>
</file>

<file path=customXml/itemProps3.xml><?xml version="1.0" encoding="utf-8"?>
<ds:datastoreItem xmlns:ds="http://schemas.openxmlformats.org/officeDocument/2006/customXml" ds:itemID="{3ACA699D-AAD8-4AE8-990F-8599E94705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8f784-0ef9-4616-b22d-512a8cad1f0d"/>
    <ds:schemaRef ds:uri="fb5acd76-e9f3-4601-9d69-91f53ab96a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</TotalTime>
  <Words>91</Words>
  <Application>Microsoft Office PowerPoint</Application>
  <PresentationFormat>Personalizado</PresentationFormat>
  <Paragraphs>15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Century Gothic</vt:lpstr>
      <vt:lpstr>Verdana</vt:lpstr>
      <vt:lpstr>Wingdings</vt:lpstr>
      <vt:lpstr>Wingdings 3</vt:lpstr>
      <vt:lpstr>Ion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7</cp:revision>
  <dcterms:created xsi:type="dcterms:W3CDTF">2024-10-27T22:07:41Z</dcterms:created>
  <dcterms:modified xsi:type="dcterms:W3CDTF">2024-10-28T03:21:09Z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0x010100DE95A0C693CEB341887D38A4A2B58B45040072C752107C5A7B47AA91A1EE638E6F1F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