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C64B-5805-4CEF-BB5A-6A110CF773AA}" type="datetimeFigureOut">
              <a:rPr lang="es-AR" smtClean="0"/>
              <a:t>4/11/2024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8E56-4304-438E-AE00-713F3AAC3C6C}" type="slidenum">
              <a:rPr lang="es-AR" smtClean="0"/>
              <a:t>‹Nº›</a:t>
            </a:fld>
            <a:endParaRPr lang="es-A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C64B-5805-4CEF-BB5A-6A110CF773AA}" type="datetimeFigureOut">
              <a:rPr lang="es-AR" smtClean="0"/>
              <a:t>4/11/2024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8E56-4304-438E-AE00-713F3AAC3C6C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C64B-5805-4CEF-BB5A-6A110CF773AA}" type="datetimeFigureOut">
              <a:rPr lang="es-AR" smtClean="0"/>
              <a:t>4/11/2024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8E56-4304-438E-AE00-713F3AAC3C6C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C64B-5805-4CEF-BB5A-6A110CF773AA}" type="datetimeFigureOut">
              <a:rPr lang="es-AR" smtClean="0"/>
              <a:t>4/11/2024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8E56-4304-438E-AE00-713F3AAC3C6C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C64B-5805-4CEF-BB5A-6A110CF773AA}" type="datetimeFigureOut">
              <a:rPr lang="es-AR" smtClean="0"/>
              <a:t>4/11/2024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8E56-4304-438E-AE00-713F3AAC3C6C}" type="slidenum">
              <a:rPr lang="es-AR" smtClean="0"/>
              <a:t>‹Nº›</a:t>
            </a:fld>
            <a:endParaRPr lang="es-A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C64B-5805-4CEF-BB5A-6A110CF773AA}" type="datetimeFigureOut">
              <a:rPr lang="es-AR" smtClean="0"/>
              <a:t>4/11/2024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8E56-4304-438E-AE00-713F3AAC3C6C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C64B-5805-4CEF-BB5A-6A110CF773AA}" type="datetimeFigureOut">
              <a:rPr lang="es-AR" smtClean="0"/>
              <a:t>4/11/2024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8E56-4304-438E-AE00-713F3AAC3C6C}" type="slidenum">
              <a:rPr lang="es-AR" smtClean="0"/>
              <a:t>‹Nº›</a:t>
            </a:fld>
            <a:endParaRPr lang="es-A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C64B-5805-4CEF-BB5A-6A110CF773AA}" type="datetimeFigureOut">
              <a:rPr lang="es-AR" smtClean="0"/>
              <a:t>4/11/2024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8E56-4304-438E-AE00-713F3AAC3C6C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C64B-5805-4CEF-BB5A-6A110CF773AA}" type="datetimeFigureOut">
              <a:rPr lang="es-AR" smtClean="0"/>
              <a:t>4/11/2024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8E56-4304-438E-AE00-713F3AAC3C6C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C64B-5805-4CEF-BB5A-6A110CF773AA}" type="datetimeFigureOut">
              <a:rPr lang="es-AR" smtClean="0"/>
              <a:t>4/11/2024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8E56-4304-438E-AE00-713F3AAC3C6C}" type="slidenum">
              <a:rPr lang="es-AR" smtClean="0"/>
              <a:t>‹Nº›</a:t>
            </a:fld>
            <a:endParaRPr lang="es-A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C64B-5805-4CEF-BB5A-6A110CF773AA}" type="datetimeFigureOut">
              <a:rPr lang="es-AR" smtClean="0"/>
              <a:t>4/11/2024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8E56-4304-438E-AE00-713F3AAC3C6C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BA1C64B-5805-4CEF-BB5A-6A110CF773AA}" type="datetimeFigureOut">
              <a:rPr lang="es-AR" smtClean="0"/>
              <a:t>4/11/2024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6D08E56-4304-438E-AE00-713F3AAC3C6C}" type="slidenum">
              <a:rPr lang="es-AR" smtClean="0"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hubspot.es/marketing/que-es-powerpoint" TargetMode="External"/><Relationship Id="rId2" Type="http://schemas.openxmlformats.org/officeDocument/2006/relationships/hyperlink" Target="https://blog.hubspot.es/marketing/que-es-powerpoint#:~:text=PowerPoint%20es%20una%20herramienta%20que,la%20comprensi%C3%B3n%20de%20la%20informaci%C3%B3n.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hyperlink" Target="https://support.microsoft.com/es-es/office/uso-de-la-cinta-de-opciones-en-powerpoint-para-mac-83816cc6-0410-45e2-a910-8b6a42ae2649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fy.com/tienda" TargetMode="External"/><Relationship Id="rId2" Type="http://schemas.openxmlformats.org/officeDocument/2006/relationships/hyperlink" Target="https://tesisymasters.com.ar/para-que-sirve-power-point-ejemplo-incluido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microsoft.com/es-es/office/la-diferencia-entre-animaciones-y-transiciones-bae174a4-dad3-4268-bf9c-c201a70995f1#:~:text=Una%20animaci%C3%B3n%20es%20un%20efecto,la%20siguiente%20durante%20una%20presentaci%C3%B3n." TargetMode="Externa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TRABAJO PRACTICO NUMERO 4</a:t>
            </a: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 smtClean="0"/>
              <a:t>Walter Garro</a:t>
            </a:r>
          </a:p>
          <a:p>
            <a:r>
              <a:rPr lang="es-MX" dirty="0"/>
              <a:t>A</a:t>
            </a:r>
            <a:r>
              <a:rPr lang="es-MX" dirty="0" smtClean="0"/>
              <a:t>ndrea Gomes </a:t>
            </a:r>
          </a:p>
          <a:p>
            <a:r>
              <a:rPr lang="es-MX" dirty="0" smtClean="0"/>
              <a:t>1ª </a:t>
            </a:r>
          </a:p>
          <a:p>
            <a:r>
              <a:rPr lang="es-MX" dirty="0" smtClean="0"/>
              <a:t>Colegio del prado </a:t>
            </a:r>
          </a:p>
        </p:txBody>
      </p:sp>
      <p:sp>
        <p:nvSpPr>
          <p:cNvPr id="4" name="AutoShape 2" descr="📌 PowerPoint - Qué es, Historia, Significado y Concep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" name="AutoShape 4" descr="📌 PowerPoint - Qué es, Historia, Significado y Concept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3078" name="Picture 6" descr="📌 PowerPoint - Qué es, Historia, Significado y Concep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5229200"/>
            <a:ext cx="3815209" cy="137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olegio Del Prado SJ | Chimbas | Facebo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34044"/>
            <a:ext cx="2736304" cy="26471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420888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84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 loop="1">
            <p:snd r:embed="rId2" name="wind.wav"/>
          </p:stSnd>
        </p:sndAc>
      </p:transition>
    </mc:Choice>
    <mc:Fallback xmlns="">
      <p:transition spd="slow">
        <p:fade/>
        <p:sndAc>
          <p:stSnd loop="1">
            <p:snd r:embed="rId6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0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3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67055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Practico de </a:t>
            </a:r>
            <a:r>
              <a:rPr lang="es-MX" dirty="0" err="1" smtClean="0"/>
              <a:t>Power</a:t>
            </a:r>
            <a:r>
              <a:rPr lang="es-MX" dirty="0" smtClean="0"/>
              <a:t> Point</a:t>
            </a:r>
            <a:endParaRPr lang="es-AR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2847975"/>
            <a:ext cx="4286250" cy="238125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39094"/>
            <a:ext cx="8208912" cy="5018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334" y="288429"/>
            <a:ext cx="2791197" cy="155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282936"/>
      </p:ext>
    </p:extLst>
  </p:cSld>
  <p:clrMapOvr>
    <a:masterClrMapping/>
  </p:clrMapOvr>
  <p:transition spd="slow">
    <p:wip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2</a:t>
            </a:r>
            <a:r>
              <a:rPr lang="es-MX" dirty="0" smtClean="0"/>
              <a:t>)a) </a:t>
            </a:r>
            <a:r>
              <a:rPr lang="es-MX" dirty="0" err="1" smtClean="0"/>
              <a:t>difinicion</a:t>
            </a:r>
            <a:r>
              <a:rPr lang="es-MX" dirty="0" smtClean="0"/>
              <a:t> de </a:t>
            </a:r>
            <a:r>
              <a:rPr lang="es-MX" dirty="0" err="1" smtClean="0"/>
              <a:t>power</a:t>
            </a:r>
            <a:r>
              <a:rPr lang="es-MX" dirty="0" smtClean="0"/>
              <a:t> </a:t>
            </a:r>
            <a:r>
              <a:rPr lang="es-MX" dirty="0" err="1" smtClean="0"/>
              <a:t>point</a:t>
            </a:r>
            <a:r>
              <a:rPr lang="es-MX" dirty="0" smtClean="0"/>
              <a:t> y su utilidad   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PowerPoint es una herramienta que permite utilizar diferentes recursos multimedia para hacer que las presentaciones sean más eficaces. Dentro de su biblioteca multimedia se pueden encontrar imágenes, videos, formas y sonidos que facilitan la comprensión de la </a:t>
            </a:r>
            <a:r>
              <a:rPr lang="es-ES" dirty="0" smtClean="0"/>
              <a:t>información</a:t>
            </a:r>
            <a:endParaRPr lang="es-ES" dirty="0">
              <a:hlinkClick r:id="rId2"/>
            </a:endParaRPr>
          </a:p>
          <a:p>
            <a:r>
              <a:rPr lang="es-ES" dirty="0">
                <a:hlinkClick r:id="rId2"/>
              </a:rPr>
              <a:t>https://blog.hubspot.es › marketing › </a:t>
            </a:r>
            <a:r>
              <a:rPr lang="es-ES" dirty="0" smtClean="0">
                <a:hlinkClick r:id="rId2"/>
              </a:rPr>
              <a:t>que-es-</a:t>
            </a:r>
            <a:r>
              <a:rPr lang="es-ES" dirty="0" err="1" smtClean="0">
                <a:hlinkClick r:id="rId2"/>
              </a:rPr>
              <a:t>powerpoint</a:t>
            </a:r>
            <a:endParaRPr lang="es-ES" dirty="0">
              <a:hlinkClick r:id="rId2"/>
            </a:endParaRPr>
          </a:p>
          <a:p>
            <a:pPr marL="0" indent="0">
              <a:buNone/>
            </a:pPr>
            <a:endParaRPr lang="es-MX" dirty="0" smtClean="0">
              <a:hlinkClick r:id="rId3"/>
            </a:endParaRPr>
          </a:p>
          <a:p>
            <a:endParaRPr lang="es-MX" dirty="0">
              <a:hlinkClick r:id="rId3"/>
            </a:endParaRPr>
          </a:p>
          <a:p>
            <a:endParaRPr lang="es-MX" u="sng" dirty="0">
              <a:hlinkClick r:id="rId4"/>
            </a:endParaRPr>
          </a:p>
          <a:p>
            <a:r>
              <a:rPr lang="es-MX" dirty="0"/>
              <a:t/>
            </a:r>
            <a:br>
              <a:rPr lang="es-MX" dirty="0"/>
            </a:br>
            <a:endParaRPr lang="es-MX" dirty="0" smtClean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509120"/>
            <a:ext cx="3571875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96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990600"/>
          </a:xfrm>
        </p:spPr>
        <p:txBody>
          <a:bodyPr>
            <a:normAutofit fontScale="90000"/>
          </a:bodyPr>
          <a:lstStyle/>
          <a:p>
            <a:pPr fontAlgn="base"/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> B) </a:t>
            </a:r>
            <a:r>
              <a:rPr lang="es-MX" dirty="0" err="1" smtClean="0"/>
              <a:t>Caracteristicas</a:t>
            </a:r>
            <a:r>
              <a:rPr lang="es-MX" dirty="0" smtClean="0"/>
              <a:t> mas importantes, </a:t>
            </a:r>
            <a:r>
              <a:rPr lang="es-MX" dirty="0" err="1" smtClean="0"/>
              <a:t>nombrelas</a:t>
            </a:r>
            <a:r>
              <a:rPr lang="es-MX" dirty="0" smtClean="0"/>
              <a:t> </a:t>
            </a:r>
            <a:br>
              <a:rPr lang="es-MX" dirty="0" smtClean="0"/>
            </a:br>
            <a:r>
              <a:rPr lang="es-MX" dirty="0" smtClean="0"/>
              <a:t>   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997152"/>
          </a:xfrm>
        </p:spPr>
        <p:txBody>
          <a:bodyPr>
            <a:normAutofit fontScale="55000" lnSpcReduction="20000"/>
          </a:bodyPr>
          <a:lstStyle/>
          <a:p>
            <a:r>
              <a:rPr lang="es-MX" dirty="0"/>
              <a:t>Posibilidad de usar plantillas </a:t>
            </a:r>
            <a:r>
              <a:rPr lang="es-MX" dirty="0" err="1"/>
              <a:t>autodeterminadas</a:t>
            </a:r>
            <a:r>
              <a:rPr lang="es-MX" dirty="0"/>
              <a:t> y también personalizadas. ...</a:t>
            </a:r>
          </a:p>
          <a:p>
            <a:r>
              <a:rPr lang="es-MX" dirty="0"/>
              <a:t>Crear textos con distintos formatos y colores. ...</a:t>
            </a:r>
          </a:p>
          <a:p>
            <a:r>
              <a:rPr lang="es-MX" dirty="0"/>
              <a:t>Insertar imágenes, gráficos, símbolos y mucho </a:t>
            </a:r>
            <a:r>
              <a:rPr lang="es-MX" b="1" dirty="0"/>
              <a:t>más</a:t>
            </a:r>
            <a:r>
              <a:rPr lang="es-MX" dirty="0"/>
              <a:t>. ...</a:t>
            </a:r>
          </a:p>
          <a:p>
            <a:r>
              <a:rPr lang="es-MX" dirty="0"/>
              <a:t>Utilización de animaciones. ...</a:t>
            </a:r>
          </a:p>
          <a:p>
            <a:r>
              <a:rPr lang="es-MX" dirty="0"/>
              <a:t>Posibilidad de incluir audios al soporte visual</a:t>
            </a:r>
            <a:r>
              <a:rPr lang="es-MX" dirty="0" smtClean="0"/>
              <a:t>.</a:t>
            </a:r>
            <a:endParaRPr lang="es-MX" dirty="0">
              <a:hlinkClick r:id="rId2"/>
            </a:endParaRPr>
          </a:p>
          <a:p>
            <a:pPr fontAlgn="base"/>
            <a:r>
              <a:rPr lang="es-MX" dirty="0"/>
              <a:t>permite introducir textos de colores y tipografías diferentes. También es posible cambiar los encabezados de los textos (cuerpo de texto, título H1, subtítulo H2…)</a:t>
            </a:r>
          </a:p>
          <a:p>
            <a:pPr fontAlgn="base"/>
            <a:r>
              <a:rPr lang="es-MX" b="1" dirty="0"/>
              <a:t>Añadir Word Art</a:t>
            </a:r>
            <a:r>
              <a:rPr lang="es-MX" dirty="0"/>
              <a:t> para titulares o destacados.</a:t>
            </a:r>
          </a:p>
          <a:p>
            <a:pPr fontAlgn="base"/>
            <a:r>
              <a:rPr lang="es-MX" dirty="0"/>
              <a:t>Insertar imágenes, tanto personalizadas como de la base de datos del proprio programa.</a:t>
            </a:r>
          </a:p>
          <a:p>
            <a:pPr fontAlgn="base"/>
            <a:r>
              <a:rPr lang="es-MX" dirty="0"/>
              <a:t>Se pueden </a:t>
            </a:r>
            <a:r>
              <a:rPr lang="es-MX" b="1" dirty="0"/>
              <a:t>editar las imágenes que subimos al </a:t>
            </a:r>
            <a:r>
              <a:rPr lang="es-MX" b="1" dirty="0" err="1"/>
              <a:t>Power</a:t>
            </a:r>
            <a:r>
              <a:rPr lang="es-MX" b="1" dirty="0"/>
              <a:t> Point</a:t>
            </a:r>
            <a:r>
              <a:rPr lang="es-MX" dirty="0"/>
              <a:t>. Cambiando el tamaño, saturación, quitando el fondo y mucho más.</a:t>
            </a:r>
          </a:p>
          <a:p>
            <a:pPr fontAlgn="base"/>
            <a:r>
              <a:rPr lang="es-MX" dirty="0"/>
              <a:t>También es posible añadir formas, símbolos e iconos.</a:t>
            </a:r>
          </a:p>
          <a:p>
            <a:pPr fontAlgn="base"/>
            <a:r>
              <a:rPr lang="es-MX" dirty="0"/>
              <a:t>Tiene un</a:t>
            </a:r>
            <a:r>
              <a:rPr lang="es-MX" b="1" dirty="0"/>
              <a:t> sistema multimedia</a:t>
            </a:r>
            <a:r>
              <a:rPr lang="es-MX" dirty="0"/>
              <a:t> donde se puede añadir vídeos, tanto desde el ordenador como utilizando una URL de referencia. Así como audio o </a:t>
            </a:r>
            <a:r>
              <a:rPr lang="es-MX" dirty="0" err="1"/>
              <a:t>gifs</a:t>
            </a:r>
            <a:r>
              <a:rPr lang="es-MX" dirty="0"/>
              <a:t>.</a:t>
            </a:r>
          </a:p>
          <a:p>
            <a:pPr fontAlgn="base"/>
            <a:r>
              <a:rPr lang="es-MX" dirty="0"/>
              <a:t>Cuenta con</a:t>
            </a:r>
            <a:r>
              <a:rPr lang="es-MX" b="1" dirty="0"/>
              <a:t> herramientas de animación</a:t>
            </a:r>
            <a:r>
              <a:rPr lang="es-MX" dirty="0"/>
              <a:t> para dotar de movimiento a los elementos incluidos en las diapositivas.</a:t>
            </a:r>
          </a:p>
          <a:p>
            <a:pPr fontAlgn="base"/>
            <a:r>
              <a:rPr lang="es-MX" dirty="0"/>
              <a:t>Permite abrir documentos con diferentes formatos como </a:t>
            </a:r>
            <a:r>
              <a:rPr lang="es-MX" dirty="0" err="1"/>
              <a:t>ppt</a:t>
            </a:r>
            <a:r>
              <a:rPr lang="es-MX" dirty="0"/>
              <a:t> o </a:t>
            </a:r>
            <a:r>
              <a:rPr lang="es-MX" dirty="0" err="1"/>
              <a:t>pps</a:t>
            </a:r>
            <a:r>
              <a:rPr lang="es-MX" dirty="0"/>
              <a:t>.</a:t>
            </a:r>
          </a:p>
          <a:p>
            <a:pPr fontAlgn="base"/>
            <a:r>
              <a:rPr lang="es-MX" dirty="0"/>
              <a:t>Tiene una gran variedad de </a:t>
            </a:r>
            <a:r>
              <a:rPr lang="es-MX" dirty="0">
                <a:hlinkClick r:id="rId3"/>
              </a:rPr>
              <a:t>plantillas de presentación</a:t>
            </a:r>
            <a:r>
              <a:rPr lang="es-MX" dirty="0"/>
              <a:t> disponibles que se pueden editar.</a:t>
            </a:r>
          </a:p>
          <a:p>
            <a:pPr fontAlgn="base"/>
            <a:r>
              <a:rPr lang="es-MX" dirty="0"/>
              <a:t>También dispone de</a:t>
            </a:r>
            <a:r>
              <a:rPr lang="es-MX" b="1" dirty="0"/>
              <a:t> temas para personalizar el diseño de las presentaciones</a:t>
            </a:r>
            <a:r>
              <a:rPr lang="es-MX" b="1" dirty="0" smtClean="0"/>
              <a:t>.</a:t>
            </a:r>
          </a:p>
          <a:p>
            <a:pPr fontAlgn="base"/>
            <a:r>
              <a:rPr lang="es-MX" dirty="0">
                <a:hlinkClick r:id="rId2"/>
              </a:rPr>
              <a:t>https://tesisymasters.com.ar › Blog</a:t>
            </a:r>
          </a:p>
          <a:p>
            <a:pPr fontAlgn="base"/>
            <a:endParaRPr lang="es-MX" dirty="0" smtClean="0"/>
          </a:p>
          <a:p>
            <a:r>
              <a:rPr lang="es-MX" dirty="0"/>
              <a:t/>
            </a:r>
            <a:br>
              <a:rPr lang="es-MX" dirty="0"/>
            </a:br>
            <a:endParaRPr lang="es-A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48680"/>
            <a:ext cx="1979712" cy="1721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at Work GIF - Cat Work Typing - Discover &amp; Share GIF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07065"/>
            <a:ext cx="1872208" cy="196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62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c)Elementos de </a:t>
            </a:r>
            <a:r>
              <a:rPr lang="es-MX" dirty="0" err="1" smtClean="0"/>
              <a:t>power</a:t>
            </a:r>
            <a:r>
              <a:rPr lang="es-MX" dirty="0" smtClean="0"/>
              <a:t> </a:t>
            </a:r>
            <a:r>
              <a:rPr lang="es-MX" dirty="0" err="1" smtClean="0"/>
              <a:t>point</a:t>
            </a:r>
            <a:r>
              <a:rPr lang="es-MX" dirty="0" smtClean="0"/>
              <a:t> y que funciones que cumple cada elemento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dirty="0"/>
              <a:t>Inicio. La pestaña Inicio contiene las características Cortar y Pegar , las opciones Fuente y Párrafo , y lo que necesita para agregar y organizar diapositivas.</a:t>
            </a:r>
          </a:p>
          <a:p>
            <a:r>
              <a:rPr lang="es-MX" dirty="0"/>
              <a:t>Insertar. ...</a:t>
            </a:r>
          </a:p>
          <a:p>
            <a:r>
              <a:rPr lang="es-MX" dirty="0"/>
              <a:t>Diseño. ...</a:t>
            </a:r>
          </a:p>
          <a:p>
            <a:r>
              <a:rPr lang="es-MX" dirty="0"/>
              <a:t>Transiciones. ...</a:t>
            </a:r>
          </a:p>
          <a:p>
            <a:r>
              <a:rPr lang="es-MX" dirty="0"/>
              <a:t>Animaciones. ...</a:t>
            </a:r>
          </a:p>
          <a:p>
            <a:r>
              <a:rPr lang="es-MX" dirty="0"/>
              <a:t>Presentación de diapositivas. ...</a:t>
            </a:r>
          </a:p>
          <a:p>
            <a:r>
              <a:rPr lang="es-MX" dirty="0"/>
              <a:t>Revisar. ...</a:t>
            </a:r>
          </a:p>
          <a:p>
            <a:r>
              <a:rPr lang="es-MX" dirty="0"/>
              <a:t>Vista.</a:t>
            </a:r>
          </a:p>
          <a:p>
            <a:r>
              <a:rPr lang="es-MX" dirty="0" smtClean="0"/>
              <a:t>Pestañas </a:t>
            </a:r>
            <a:r>
              <a:rPr lang="es-MX" dirty="0"/>
              <a:t>de </a:t>
            </a:r>
            <a:r>
              <a:rPr lang="es-MX" dirty="0" smtClean="0"/>
              <a:t>herramientas</a:t>
            </a:r>
          </a:p>
          <a:p>
            <a:r>
              <a:rPr lang="es-MX" dirty="0"/>
              <a:t>https://</a:t>
            </a:r>
            <a:r>
              <a:rPr lang="es-MX" dirty="0" smtClean="0"/>
              <a:t>support.microsoft.com/es-es/office/uso-de-la-cinta-de-opciones-en-powerpoint-para-mac-83816cc6-0410-45e2-a910-8b6a42ae2649</a:t>
            </a:r>
            <a:endParaRPr lang="es-MX" dirty="0"/>
          </a:p>
        </p:txBody>
      </p:sp>
      <p:pic>
        <p:nvPicPr>
          <p:cNvPr id="5124" name="Picture 4" descr="Dónde se encuentran los menús y las barras de herramientas? - Soporte  técnico de Microso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72" y="2641282"/>
            <a:ext cx="6134100" cy="10062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710237"/>
            <a:ext cx="1248760" cy="120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9976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D) Tipos de vistas explique cada una 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Las vistas de PowerPoint que puede usar para editar, imprimir y mostrar la presentación son las siguientes: Vista </a:t>
            </a:r>
            <a:r>
              <a:rPr lang="es-MX" dirty="0" smtClean="0"/>
              <a:t>normal:</a:t>
            </a:r>
            <a:r>
              <a:rPr lang="es-MX" dirty="0"/>
              <a:t> Puede ir a la vista </a:t>
            </a:r>
            <a:r>
              <a:rPr lang="es-MX" b="1" dirty="0"/>
              <a:t>Normal</a:t>
            </a:r>
            <a:r>
              <a:rPr lang="es-MX" dirty="0"/>
              <a:t> desde la barra de tareas  de la parte inferior de la ventana de diapositiva o desde la pestaña </a:t>
            </a:r>
            <a:r>
              <a:rPr lang="es-MX" b="1" dirty="0"/>
              <a:t>Vista</a:t>
            </a:r>
            <a:r>
              <a:rPr lang="es-MX" dirty="0"/>
              <a:t> de la cinta de opciones.</a:t>
            </a:r>
          </a:p>
          <a:p>
            <a:r>
              <a:rPr lang="es-MX" b="1" dirty="0"/>
              <a:t>La vista Normal</a:t>
            </a:r>
            <a:r>
              <a:rPr lang="es-MX" dirty="0"/>
              <a:t> es el modo de edición en el que trabajará con más frecuencia para crear las diapositivas. Debajo, la vista </a:t>
            </a:r>
            <a:r>
              <a:rPr lang="es-MX" b="1" dirty="0"/>
              <a:t>Normal</a:t>
            </a:r>
            <a:r>
              <a:rPr lang="es-MX" dirty="0"/>
              <a:t> muestra miniaturas de diapositiva a la izquierda, una ventana grande que muestra la diapositiva actual y una sección debajo de la diapositiva actual donde puede escribir sus notas de orador para </a:t>
            </a:r>
            <a:r>
              <a:rPr lang="es-MX" dirty="0" smtClean="0"/>
              <a:t>cada </a:t>
            </a:r>
            <a:r>
              <a:rPr lang="es-MX" dirty="0"/>
              <a:t>d</a:t>
            </a:r>
            <a:r>
              <a:rPr lang="es-MX" dirty="0" smtClean="0"/>
              <a:t>iapositiva.</a:t>
            </a:r>
            <a:r>
              <a:rPr lang="es-MX" dirty="0"/>
              <a:t> </a:t>
            </a:r>
            <a:endParaRPr lang="es-MX" dirty="0" smtClean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291" y="5639120"/>
            <a:ext cx="1440160" cy="121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9081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Clasificador de dispositivas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b="1" dirty="0"/>
              <a:t>Vista Clasificador de diapositivas</a:t>
            </a:r>
          </a:p>
          <a:p>
            <a:r>
              <a:rPr lang="es-MX" dirty="0"/>
              <a:t>Puede ir a la vista </a:t>
            </a:r>
            <a:r>
              <a:rPr lang="es-MX" b="1" dirty="0"/>
              <a:t>Clasificador de diapositivas</a:t>
            </a:r>
            <a:r>
              <a:rPr lang="es-MX" dirty="0"/>
              <a:t> desde la barra de tareas  de la parte inferior de la ventana de diapositiva o desde la pestaña </a:t>
            </a:r>
            <a:r>
              <a:rPr lang="es-MX" b="1" dirty="0"/>
              <a:t>Vista</a:t>
            </a:r>
            <a:r>
              <a:rPr lang="es-MX" dirty="0"/>
              <a:t> de la cinta de </a:t>
            </a:r>
            <a:r>
              <a:rPr lang="es-MX" dirty="0" err="1" smtClean="0"/>
              <a:t>opciones.La</a:t>
            </a:r>
            <a:r>
              <a:rPr lang="es-MX" dirty="0" smtClean="0"/>
              <a:t> </a:t>
            </a:r>
            <a:r>
              <a:rPr lang="es-MX" dirty="0"/>
              <a:t>vista </a:t>
            </a:r>
            <a:r>
              <a:rPr lang="es-MX" b="1" dirty="0"/>
              <a:t>Clasificador de diapositivas</a:t>
            </a:r>
            <a:r>
              <a:rPr lang="es-MX" dirty="0"/>
              <a:t> (a continuación) muestra todas las diapositivas de la presentación en diapositivas en miniatura en secuencia horizontal. La vista Presentación con diapositivas es útil si necesita reorganizar las diapositivas; solo tiene que hacer clic y arrastrar las diapositivas a una nueva ubicación o agregar secciones para organizar las diapositivas en grupos significativos</a:t>
            </a:r>
            <a:r>
              <a:rPr lang="es-MX" dirty="0" smtClean="0"/>
              <a:t>.</a:t>
            </a:r>
            <a:endParaRPr lang="es-MX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620688"/>
            <a:ext cx="238125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3923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Pagina de notas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dirty="0"/>
              <a:t>Vista Página de notas</a:t>
            </a:r>
          </a:p>
          <a:p>
            <a:r>
              <a:rPr lang="es-MX" dirty="0"/>
              <a:t>Puede mostrar u ocultar las notas del orador con el botón </a:t>
            </a:r>
            <a:r>
              <a:rPr lang="es-MX" b="1" dirty="0"/>
              <a:t>Notas</a:t>
            </a:r>
            <a:r>
              <a:rPr lang="es-MX" dirty="0"/>
              <a:t>  en la parte inferior de la ventana de diapositiva o puede ir a la vista </a:t>
            </a:r>
            <a:r>
              <a:rPr lang="es-MX" b="1" dirty="0"/>
              <a:t>Página de notas</a:t>
            </a:r>
            <a:r>
              <a:rPr lang="es-MX" dirty="0"/>
              <a:t> desde la pestaña </a:t>
            </a:r>
            <a:r>
              <a:rPr lang="es-MX" b="1" dirty="0"/>
              <a:t>Vista</a:t>
            </a:r>
            <a:r>
              <a:rPr lang="es-MX" dirty="0"/>
              <a:t> de la cinta de </a:t>
            </a:r>
            <a:r>
              <a:rPr lang="es-MX" dirty="0" err="1" smtClean="0"/>
              <a:t>opciones.El</a:t>
            </a:r>
            <a:r>
              <a:rPr lang="es-MX" dirty="0" smtClean="0"/>
              <a:t> </a:t>
            </a:r>
            <a:r>
              <a:rPr lang="es-MX" dirty="0"/>
              <a:t>panel </a:t>
            </a:r>
            <a:r>
              <a:rPr lang="es-MX" b="1" dirty="0"/>
              <a:t>Notas</a:t>
            </a:r>
            <a:r>
              <a:rPr lang="es-MX" dirty="0"/>
              <a:t> se encuentra debajo de la ventana de diapositiva. Puede imprimir sus notas o incluirlas en una presentación que envía a la audiencia o, simplemente, usarlas como indicaciones para sí mismo mientras presenta</a:t>
            </a:r>
            <a:r>
              <a:rPr lang="es-MX" dirty="0" smtClean="0"/>
              <a:t>.</a:t>
            </a:r>
            <a:endParaRPr lang="es-MX" dirty="0"/>
          </a:p>
        </p:txBody>
      </p:sp>
      <p:pic>
        <p:nvPicPr>
          <p:cNvPr id="1026" name="Picture 2" descr="Botón de notas en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425" y="-9956800"/>
            <a:ext cx="59055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ónde se encuentran los menús y las barras de herramientas? - Soporte  técnico de Microsof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451668"/>
            <a:ext cx="6134100" cy="10062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926" y="285750"/>
            <a:ext cx="2095500" cy="184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18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E)ANIMACION Y TRANSICION EXPLIQUE CADA UNO 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MX" dirty="0"/>
              <a:t>Una </a:t>
            </a:r>
            <a:r>
              <a:rPr lang="es-MX" i="1" dirty="0"/>
              <a:t>animación </a:t>
            </a:r>
            <a:r>
              <a:rPr lang="es-MX" dirty="0"/>
              <a:t>es un efecto especial que se aplica a un solo elemento de una diapositiva, como texto, forma, imagen, etc</a:t>
            </a:r>
            <a:r>
              <a:rPr lang="es-MX" dirty="0" smtClean="0"/>
              <a:t>.</a:t>
            </a:r>
            <a:r>
              <a:rPr lang="es-MX" dirty="0"/>
              <a:t> Se aplica una transición a toda una </a:t>
            </a:r>
            <a:r>
              <a:rPr lang="es-MX" dirty="0" err="1" smtClean="0"/>
              <a:t>diapositivo</a:t>
            </a:r>
            <a:r>
              <a:rPr lang="es-MX" dirty="0" smtClean="0"/>
              <a:t>. Solo </a:t>
            </a:r>
            <a:r>
              <a:rPr lang="es-MX" dirty="0"/>
              <a:t>se puede aplicar un efecto de transición a una </a:t>
            </a:r>
            <a:r>
              <a:rPr lang="es-MX" dirty="0" smtClean="0"/>
              <a:t>diapositiva, Para </a:t>
            </a:r>
            <a:r>
              <a:rPr lang="es-MX" dirty="0"/>
              <a:t>usar un efecto de transición, seleccione la diapositiva </a:t>
            </a:r>
            <a:r>
              <a:rPr lang="es-MX" i="1" dirty="0"/>
              <a:t>a</a:t>
            </a:r>
            <a:r>
              <a:rPr lang="es-MX" dirty="0"/>
              <a:t> la que desea aplicar la transición y luego aplique un efecto. En la presentación con diapositivas, el efecto aparecerá cuando la diapositiva anterior dé paso a la diapositiva que tiene el efecto de </a:t>
            </a:r>
            <a:r>
              <a:rPr lang="es-MX" dirty="0" smtClean="0"/>
              <a:t>transición</a:t>
            </a:r>
          </a:p>
          <a:p>
            <a:endParaRPr lang="es-MX" u="sng" dirty="0">
              <a:hlinkClick r:id="rId3"/>
            </a:endParaRPr>
          </a:p>
          <a:p>
            <a:endParaRPr lang="es-MX" u="sng" dirty="0" smtClean="0">
              <a:hlinkClick r:id="rId3"/>
            </a:endParaRPr>
          </a:p>
          <a:p>
            <a:endParaRPr lang="es-MX" u="sng" dirty="0">
              <a:hlinkClick r:id="rId3"/>
            </a:endParaRPr>
          </a:p>
          <a:p>
            <a:r>
              <a:rPr lang="es-MX" u="sng" dirty="0">
                <a:hlinkClick r:id="rId3"/>
              </a:rPr>
              <a:t>https://support.microsoft.com › es-es › office › la-</a:t>
            </a:r>
            <a:r>
              <a:rPr lang="es-MX" u="sng" dirty="0" err="1">
                <a:hlinkClick r:id="rId3"/>
              </a:rPr>
              <a:t>difere</a:t>
            </a:r>
            <a:r>
              <a:rPr lang="es-MX" u="sng" dirty="0">
                <a:hlinkClick r:id="rId3"/>
              </a:rPr>
              <a:t>...</a:t>
            </a:r>
          </a:p>
          <a:p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293096"/>
            <a:ext cx="3528392" cy="170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58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5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dad">
  <a:themeElements>
    <a:clrScheme name="Claridad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da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293</TotalTime>
  <Words>184</Words>
  <Application>Microsoft Office PowerPoint</Application>
  <PresentationFormat>Presentación en pantalla (4:3)</PresentationFormat>
  <Paragraphs>58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Claridad</vt:lpstr>
      <vt:lpstr>TRABAJO PRACTICO NUMERO 4</vt:lpstr>
      <vt:lpstr>Practico de Power Point</vt:lpstr>
      <vt:lpstr>2)a) difinicion de power point y su utilidad   </vt:lpstr>
      <vt:lpstr>  B) Caracteristicas mas importantes, nombrelas     </vt:lpstr>
      <vt:lpstr>c)Elementos de power point y que funciones que cumple cada elemento</vt:lpstr>
      <vt:lpstr>D) Tipos de vistas explique cada una </vt:lpstr>
      <vt:lpstr>Clasificador de dispositivas</vt:lpstr>
      <vt:lpstr>Pagina de notas</vt:lpstr>
      <vt:lpstr>E)ANIMACION Y TRANSICION EXPLIQUE CADA UNO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TRABAJO PRACTICO NUMERO 4</dc:title>
  <dc:creator>Secundaria</dc:creator>
  <cp:lastModifiedBy>Secundaria</cp:lastModifiedBy>
  <cp:revision>26</cp:revision>
  <dcterms:created xsi:type="dcterms:W3CDTF">2024-10-28T19:33:34Z</dcterms:created>
  <dcterms:modified xsi:type="dcterms:W3CDTF">2024-11-04T20:44:09Z</dcterms:modified>
</cp:coreProperties>
</file>