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9"/>
  </p:notesMasterIdLst>
  <p:sldIdLst>
    <p:sldId id="256" r:id="rId2"/>
    <p:sldId id="263" r:id="rId3"/>
    <p:sldId id="257" r:id="rId4"/>
    <p:sldId id="264" r:id="rId5"/>
    <p:sldId id="258" r:id="rId6"/>
    <p:sldId id="262" r:id="rId7"/>
    <p:sldId id="265" r:id="rId8"/>
    <p:sldId id="266" r:id="rId9"/>
    <p:sldId id="259" r:id="rId10"/>
    <p:sldId id="267" r:id="rId11"/>
    <p:sldId id="268" r:id="rId12"/>
    <p:sldId id="269" r:id="rId13"/>
    <p:sldId id="270" r:id="rId14"/>
    <p:sldId id="271" r:id="rId15"/>
    <p:sldId id="260" r:id="rId16"/>
    <p:sldId id="272" r:id="rId17"/>
    <p:sldId id="273" r:id="rId18"/>
    <p:sldId id="274" r:id="rId19"/>
    <p:sldId id="275" r:id="rId20"/>
    <p:sldId id="276" r:id="rId21"/>
    <p:sldId id="277" r:id="rId22"/>
    <p:sldId id="278" r:id="rId23"/>
    <p:sldId id="279" r:id="rId24"/>
    <p:sldId id="261" r:id="rId25"/>
    <p:sldId id="280" r:id="rId26"/>
    <p:sldId id="281" r:id="rId27"/>
    <p:sldId id="282" r:id="rId28"/>
  </p:sldIdLst>
  <p:sldSz cx="9144000" cy="5143500" type="screen16x9"/>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83" autoAdjust="0"/>
    <p:restoredTop sz="93950" autoAdjust="0"/>
  </p:normalViewPr>
  <p:slideViewPr>
    <p:cSldViewPr>
      <p:cViewPr varScale="1">
        <p:scale>
          <a:sx n="92" d="100"/>
          <a:sy n="92" d="100"/>
        </p:scale>
        <p:origin x="-1188"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110E6-7301-4984-B1C2-1268420ECAB1}" type="datetimeFigureOut">
              <a:rPr lang="es-AR" smtClean="0"/>
              <a:t>4/11/2024</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1F6442-504B-48F3-AC34-DC52696EC396}" type="slidenum">
              <a:rPr lang="es-AR" smtClean="0"/>
              <a:t>‹Nº›</a:t>
            </a:fld>
            <a:endParaRPr lang="es-AR"/>
          </a:p>
        </p:txBody>
      </p:sp>
    </p:spTree>
    <p:extLst>
      <p:ext uri="{BB962C8B-B14F-4D97-AF65-F5344CB8AC3E}">
        <p14:creationId xmlns:p14="http://schemas.microsoft.com/office/powerpoint/2010/main" val="65744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9C1F6442-504B-48F3-AC34-DC52696EC396}" type="slidenum">
              <a:rPr lang="es-AR" smtClean="0"/>
              <a:t>1</a:t>
            </a:fld>
            <a:endParaRPr lang="es-AR"/>
          </a:p>
        </p:txBody>
      </p:sp>
    </p:spTree>
    <p:extLst>
      <p:ext uri="{BB962C8B-B14F-4D97-AF65-F5344CB8AC3E}">
        <p14:creationId xmlns:p14="http://schemas.microsoft.com/office/powerpoint/2010/main" val="1015242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51435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3" y="4213330"/>
            <a:ext cx="7382935"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762743"/>
            <a:ext cx="7179733" cy="362373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1" y="757238"/>
            <a:ext cx="7179733" cy="362373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3" y="526552"/>
            <a:ext cx="567831" cy="425873"/>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926300" y="491424"/>
            <a:ext cx="425196" cy="566928"/>
          </a:xfrm>
          <a:prstGeom prst="rect">
            <a:avLst/>
          </a:prstGeom>
          <a:noFill/>
        </p:spPr>
      </p:pic>
      <p:sp>
        <p:nvSpPr>
          <p:cNvPr id="2" name="Title 1"/>
          <p:cNvSpPr>
            <a:spLocks noGrp="1"/>
          </p:cNvSpPr>
          <p:nvPr>
            <p:ph type="ctrTitle"/>
          </p:nvPr>
        </p:nvSpPr>
        <p:spPr>
          <a:xfrm>
            <a:off x="1727201" y="1346201"/>
            <a:ext cx="5723468" cy="1371068"/>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2" y="2802467"/>
            <a:ext cx="5712180" cy="1143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8" y="4018194"/>
            <a:ext cx="1213820" cy="273844"/>
          </a:xfrm>
        </p:spPr>
        <p:txBody>
          <a:bodyPr/>
          <a:lstStyle/>
          <a:p>
            <a:fld id="{E976072D-0466-4DDA-A2CB-EA7AD6F36287}" type="datetimeFigureOut">
              <a:rPr lang="es-AR" smtClean="0"/>
              <a:t>4/11/2024</a:t>
            </a:fld>
            <a:endParaRPr lang="es-AR"/>
          </a:p>
        </p:txBody>
      </p:sp>
      <p:sp>
        <p:nvSpPr>
          <p:cNvPr id="5" name="Footer Placeholder 4"/>
          <p:cNvSpPr>
            <a:spLocks noGrp="1"/>
          </p:cNvSpPr>
          <p:nvPr>
            <p:ph type="ftr" sz="quarter" idx="11"/>
          </p:nvPr>
        </p:nvSpPr>
        <p:spPr>
          <a:xfrm>
            <a:off x="1174046" y="4018194"/>
            <a:ext cx="5034844" cy="273844"/>
          </a:xfrm>
        </p:spPr>
        <p:txBody>
          <a:bodyPr/>
          <a:lstStyle/>
          <a:p>
            <a:endParaRPr lang="es-AR"/>
          </a:p>
        </p:txBody>
      </p:sp>
      <p:sp>
        <p:nvSpPr>
          <p:cNvPr id="6" name="Slide Number Placeholder 5"/>
          <p:cNvSpPr>
            <a:spLocks noGrp="1"/>
          </p:cNvSpPr>
          <p:nvPr>
            <p:ph type="sldNum" sz="quarter" idx="12"/>
          </p:nvPr>
        </p:nvSpPr>
        <p:spPr>
          <a:xfrm>
            <a:off x="6213931" y="4018194"/>
            <a:ext cx="554023" cy="273844"/>
          </a:xfrm>
        </p:spPr>
        <p:txBody>
          <a:bodyPr/>
          <a:lstStyle>
            <a:lvl1pPr algn="ctr">
              <a:defRPr/>
            </a:lvl1pPr>
          </a:lstStyle>
          <a:p>
            <a:fld id="{32EC1990-779E-4BCA-953A-59240AADE3DA}"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976072D-0466-4DDA-A2CB-EA7AD6F36287}" type="datetimeFigureOut">
              <a:rPr lang="es-AR" smtClean="0"/>
              <a:t>4/11/2024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EC1990-779E-4BCA-953A-59240AADE3DA}"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694269"/>
            <a:ext cx="1430868" cy="35729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3" y="829735"/>
            <a:ext cx="5178779" cy="3302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976072D-0466-4DDA-A2CB-EA7AD6F36287}" type="datetimeFigureOut">
              <a:rPr lang="es-AR" smtClean="0"/>
              <a:t>4/11/2024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EC1990-779E-4BCA-953A-59240AADE3DA}"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976072D-0466-4DDA-A2CB-EA7AD6F36287}" type="datetimeFigureOut">
              <a:rPr lang="es-AR" smtClean="0"/>
              <a:t>4/11/2024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EC1990-779E-4BCA-953A-59240AADE3DA}"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80" y="1679573"/>
            <a:ext cx="6254044" cy="1021556"/>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8" y="2794002"/>
            <a:ext cx="6231467" cy="982133"/>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976072D-0466-4DDA-A2CB-EA7AD6F36287}" type="datetimeFigureOut">
              <a:rPr lang="es-AR" smtClean="0"/>
              <a:t>4/11/2024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EC1990-779E-4BCA-953A-59240AADE3DA}"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E976072D-0466-4DDA-A2CB-EA7AD6F36287}" type="datetimeFigureOut">
              <a:rPr lang="es-AR" smtClean="0"/>
              <a:t>4/11/2024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2EC1990-779E-4BCA-953A-59240AADE3DA}" type="slidenum">
              <a:rPr lang="es-AR" smtClean="0"/>
              <a:t>‹Nº›</a:t>
            </a:fld>
            <a:endParaRPr lang="es-AR"/>
          </a:p>
        </p:txBody>
      </p:sp>
      <p:sp>
        <p:nvSpPr>
          <p:cNvPr id="9" name="Content Placeholder 8"/>
          <p:cNvSpPr>
            <a:spLocks noGrp="1"/>
          </p:cNvSpPr>
          <p:nvPr>
            <p:ph sz="quarter" idx="13"/>
          </p:nvPr>
        </p:nvSpPr>
        <p:spPr>
          <a:xfrm>
            <a:off x="1298449" y="1591055"/>
            <a:ext cx="3200400" cy="27020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1" y="1589486"/>
            <a:ext cx="3200400" cy="270390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71" y="1591734"/>
            <a:ext cx="2939522" cy="615156"/>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1591733"/>
            <a:ext cx="2944368" cy="61722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E976072D-0466-4DDA-A2CB-EA7AD6F36287}" type="datetimeFigureOut">
              <a:rPr lang="es-AR" smtClean="0"/>
              <a:t>4/11/2024</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32EC1990-779E-4BCA-953A-59240AADE3DA}" type="slidenum">
              <a:rPr lang="es-AR" smtClean="0"/>
              <a:t>‹Nº›</a:t>
            </a:fld>
            <a:endParaRPr lang="es-AR"/>
          </a:p>
        </p:txBody>
      </p:sp>
      <p:sp>
        <p:nvSpPr>
          <p:cNvPr id="11" name="Content Placeholder 10"/>
          <p:cNvSpPr>
            <a:spLocks noGrp="1"/>
          </p:cNvSpPr>
          <p:nvPr>
            <p:ph sz="quarter" idx="13"/>
          </p:nvPr>
        </p:nvSpPr>
        <p:spPr>
          <a:xfrm>
            <a:off x="1298448" y="2208276"/>
            <a:ext cx="3227833" cy="20848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0" y="2208610"/>
            <a:ext cx="3227833" cy="20848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E976072D-0466-4DDA-A2CB-EA7AD6F36287}" type="datetimeFigureOut">
              <a:rPr lang="es-AR" smtClean="0"/>
              <a:t>4/11/2024</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32EC1990-779E-4BCA-953A-59240AADE3DA}"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6072D-0466-4DDA-A2CB-EA7AD6F36287}" type="datetimeFigureOut">
              <a:rPr lang="es-AR" smtClean="0"/>
              <a:t>4/11/2024</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32EC1990-779E-4BCA-953A-59240AADE3DA}"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51435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9" y="4543528"/>
            <a:ext cx="7721602"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6" y="453872"/>
            <a:ext cx="3788940"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20" y="452628"/>
            <a:ext cx="3788940"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6" y="432651"/>
            <a:ext cx="3788940"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11" y="432054"/>
            <a:ext cx="3788940"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9" y="220465"/>
            <a:ext cx="567831" cy="425873"/>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350513" y="179006"/>
            <a:ext cx="425196" cy="566928"/>
          </a:xfrm>
          <a:prstGeom prst="rect">
            <a:avLst/>
          </a:prstGeom>
          <a:noFill/>
        </p:spPr>
      </p:pic>
      <p:sp>
        <p:nvSpPr>
          <p:cNvPr id="2" name="Title 1"/>
          <p:cNvSpPr>
            <a:spLocks noGrp="1"/>
          </p:cNvSpPr>
          <p:nvPr>
            <p:ph type="title"/>
          </p:nvPr>
        </p:nvSpPr>
        <p:spPr>
          <a:xfrm rot="-60000">
            <a:off x="1108977" y="1515032"/>
            <a:ext cx="3064827" cy="1127278"/>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0" y="863246"/>
            <a:ext cx="3020793" cy="3469117"/>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7" y="2717811"/>
            <a:ext cx="3048891" cy="15753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700" y="4414254"/>
            <a:ext cx="1213820" cy="273844"/>
          </a:xfrm>
        </p:spPr>
        <p:txBody>
          <a:bodyPr/>
          <a:lstStyle/>
          <a:p>
            <a:fld id="{E976072D-0466-4DDA-A2CB-EA7AD6F36287}" type="datetimeFigureOut">
              <a:rPr lang="es-AR" smtClean="0"/>
              <a:t>4/11/2024</a:t>
            </a:fld>
            <a:endParaRPr lang="es-AR"/>
          </a:p>
        </p:txBody>
      </p:sp>
      <p:sp>
        <p:nvSpPr>
          <p:cNvPr id="6" name="Footer Placeholder 5"/>
          <p:cNvSpPr>
            <a:spLocks noGrp="1"/>
          </p:cNvSpPr>
          <p:nvPr>
            <p:ph type="ftr" sz="quarter" idx="11"/>
          </p:nvPr>
        </p:nvSpPr>
        <p:spPr>
          <a:xfrm rot="-60000">
            <a:off x="914557" y="4371946"/>
            <a:ext cx="3522606" cy="273844"/>
          </a:xfrm>
        </p:spPr>
        <p:txBody>
          <a:bodyPr/>
          <a:lstStyle/>
          <a:p>
            <a:endParaRPr lang="es-AR"/>
          </a:p>
        </p:txBody>
      </p:sp>
      <p:sp>
        <p:nvSpPr>
          <p:cNvPr id="7" name="Slide Number Placeholder 6"/>
          <p:cNvSpPr>
            <a:spLocks noGrp="1"/>
          </p:cNvSpPr>
          <p:nvPr>
            <p:ph type="sldNum" sz="quarter" idx="12"/>
          </p:nvPr>
        </p:nvSpPr>
        <p:spPr>
          <a:xfrm rot="60000">
            <a:off x="7557314" y="4422721"/>
            <a:ext cx="554023" cy="273844"/>
          </a:xfrm>
        </p:spPr>
        <p:txBody>
          <a:bodyPr/>
          <a:lstStyle/>
          <a:p>
            <a:fld id="{32EC1990-779E-4BCA-953A-59240AADE3DA}"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51435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9" y="4543528"/>
            <a:ext cx="7721602"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6" y="432651"/>
            <a:ext cx="3788940"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61" y="431827"/>
            <a:ext cx="3788940"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6" y="453872"/>
            <a:ext cx="3788940"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71" y="452940"/>
            <a:ext cx="3788940"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9" y="220465"/>
            <a:ext cx="567831" cy="425873"/>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350513" y="179006"/>
            <a:ext cx="425196" cy="566928"/>
          </a:xfrm>
          <a:prstGeom prst="rect">
            <a:avLst/>
          </a:prstGeom>
          <a:noFill/>
        </p:spPr>
      </p:pic>
      <p:sp>
        <p:nvSpPr>
          <p:cNvPr id="2" name="Title 1"/>
          <p:cNvSpPr>
            <a:spLocks noGrp="1"/>
          </p:cNvSpPr>
          <p:nvPr>
            <p:ph type="title"/>
          </p:nvPr>
        </p:nvSpPr>
        <p:spPr>
          <a:xfrm rot="-60000">
            <a:off x="1106424" y="1515618"/>
            <a:ext cx="3063241" cy="1124712"/>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7" y="905455"/>
            <a:ext cx="2913863" cy="3404559"/>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152144" y="2715768"/>
            <a:ext cx="3044953" cy="157734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8" y="4416553"/>
            <a:ext cx="1213820" cy="273844"/>
          </a:xfrm>
        </p:spPr>
        <p:txBody>
          <a:bodyPr/>
          <a:lstStyle/>
          <a:p>
            <a:fld id="{E976072D-0466-4DDA-A2CB-EA7AD6F36287}" type="datetimeFigureOut">
              <a:rPr lang="es-AR" smtClean="0"/>
              <a:t>4/11/2024</a:t>
            </a:fld>
            <a:endParaRPr lang="es-AR"/>
          </a:p>
        </p:txBody>
      </p:sp>
      <p:sp>
        <p:nvSpPr>
          <p:cNvPr id="6" name="Footer Placeholder 5"/>
          <p:cNvSpPr>
            <a:spLocks noGrp="1"/>
          </p:cNvSpPr>
          <p:nvPr>
            <p:ph type="ftr" sz="quarter" idx="11"/>
          </p:nvPr>
        </p:nvSpPr>
        <p:spPr>
          <a:xfrm rot="-60000">
            <a:off x="914570" y="4373278"/>
            <a:ext cx="3319044" cy="273844"/>
          </a:xfrm>
        </p:spPr>
        <p:txBody>
          <a:bodyPr/>
          <a:lstStyle/>
          <a:p>
            <a:endParaRPr lang="es-AR"/>
          </a:p>
        </p:txBody>
      </p:sp>
      <p:sp>
        <p:nvSpPr>
          <p:cNvPr id="7" name="Slide Number Placeholder 6"/>
          <p:cNvSpPr>
            <a:spLocks noGrp="1"/>
          </p:cNvSpPr>
          <p:nvPr>
            <p:ph type="sldNum" sz="quarter" idx="12"/>
          </p:nvPr>
        </p:nvSpPr>
        <p:spPr>
          <a:xfrm rot="60000">
            <a:off x="7562091" y="4425020"/>
            <a:ext cx="554023" cy="273844"/>
          </a:xfrm>
        </p:spPr>
        <p:txBody>
          <a:bodyPr/>
          <a:lstStyle/>
          <a:p>
            <a:fld id="{32EC1990-779E-4BCA-953A-59240AADE3DA}" type="slidenum">
              <a:rPr lang="es-AR" smtClean="0"/>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51435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3" y="4551997"/>
            <a:ext cx="7920990"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1" y="431483"/>
            <a:ext cx="7696201" cy="428625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1" y="432054"/>
            <a:ext cx="7696201" cy="428625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3" y="204819"/>
            <a:ext cx="567831" cy="425873"/>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85944" y="152756"/>
            <a:ext cx="425196" cy="566928"/>
          </a:xfrm>
          <a:prstGeom prst="rect">
            <a:avLst/>
          </a:prstGeom>
          <a:noFill/>
        </p:spPr>
      </p:pic>
      <p:sp>
        <p:nvSpPr>
          <p:cNvPr id="2" name="Title Placeholder 1"/>
          <p:cNvSpPr>
            <a:spLocks noGrp="1"/>
          </p:cNvSpPr>
          <p:nvPr>
            <p:ph type="title"/>
          </p:nvPr>
        </p:nvSpPr>
        <p:spPr>
          <a:xfrm>
            <a:off x="1095024" y="613187"/>
            <a:ext cx="6965244" cy="90186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2" y="1589444"/>
            <a:ext cx="6196405" cy="2702859"/>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90" y="4356864"/>
            <a:ext cx="1213820" cy="273844"/>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E976072D-0466-4DDA-A2CB-EA7AD6F36287}" type="datetimeFigureOut">
              <a:rPr lang="es-AR" smtClean="0"/>
              <a:t>4/11/2024</a:t>
            </a:fld>
            <a:endParaRPr lang="es-AR"/>
          </a:p>
        </p:txBody>
      </p:sp>
      <p:sp>
        <p:nvSpPr>
          <p:cNvPr id="5" name="Footer Placeholder 4"/>
          <p:cNvSpPr>
            <a:spLocks noGrp="1"/>
          </p:cNvSpPr>
          <p:nvPr>
            <p:ph type="ftr" sz="quarter" idx="3"/>
          </p:nvPr>
        </p:nvSpPr>
        <p:spPr>
          <a:xfrm>
            <a:off x="914400" y="4356864"/>
            <a:ext cx="5540188" cy="273844"/>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AR"/>
          </a:p>
        </p:txBody>
      </p:sp>
      <p:sp>
        <p:nvSpPr>
          <p:cNvPr id="6" name="Slide Number Placeholder 5"/>
          <p:cNvSpPr>
            <a:spLocks noGrp="1"/>
          </p:cNvSpPr>
          <p:nvPr>
            <p:ph type="sldNum" sz="quarter" idx="4"/>
          </p:nvPr>
        </p:nvSpPr>
        <p:spPr>
          <a:xfrm>
            <a:off x="7670203" y="4356864"/>
            <a:ext cx="554023" cy="273844"/>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32EC1990-779E-4BCA-953A-59240AADE3DA}" type="slidenum">
              <a:rPr lang="es-AR" smtClean="0"/>
              <a:t>‹Nº›</a:t>
            </a:fld>
            <a:endParaRPr lang="es-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upport.microsoft.com/es-es/office/elegir-la-vista-adecuada-para-una-tarea-en-powerpoint-21332d8d-adbc-4717-a2c6-e25a697b40e9" TargetMode="Externa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upport.microsoft.com/es-es/office/la-diferencia-entre-animaciones-y-transiciones-bae174a4-dad3-4268-bf9c-c201a70995f1#:~:text=Una%20animaci%C3%B3n%20es%20un%20efecto,la%20siguiente%20durante%20una%20presentaci%C3%B3n" TargetMode="Externa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log.hubspot.es/marketing/que-es-powerpoint#:~:text=PowerPoint%20es%20una%20herramienta%20que,la%20comprensi%C3%B3n%20de%20la%20informaci%C3%B3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2" y="87478"/>
            <a:ext cx="7772400" cy="648071"/>
          </a:xfrm>
        </p:spPr>
        <p:txBody>
          <a:bodyPr>
            <a:normAutofit fontScale="90000"/>
          </a:bodyPr>
          <a:lstStyle/>
          <a:p>
            <a:r>
              <a:rPr lang="es-MX" dirty="0" smtClean="0"/>
              <a:t>TRABAJO PRACTICO N</a:t>
            </a:r>
            <a:r>
              <a:rPr lang="es-MX" sz="4900" dirty="0" smtClean="0"/>
              <a:t>4</a:t>
            </a:r>
            <a:endParaRPr lang="es-AR" sz="4900" dirty="0"/>
          </a:p>
        </p:txBody>
      </p:sp>
      <p:sp>
        <p:nvSpPr>
          <p:cNvPr id="3" name="2 Subtítulo"/>
          <p:cNvSpPr>
            <a:spLocks noGrp="1"/>
          </p:cNvSpPr>
          <p:nvPr>
            <p:ph type="subTitle" idx="1"/>
          </p:nvPr>
        </p:nvSpPr>
        <p:spPr>
          <a:xfrm flipH="1">
            <a:off x="0" y="-45720"/>
            <a:ext cx="107504" cy="45719"/>
          </a:xfrm>
        </p:spPr>
        <p:txBody>
          <a:bodyPr>
            <a:normAutofit fontScale="25000" lnSpcReduction="20000"/>
          </a:bodyPr>
          <a:lstStyle/>
          <a:p>
            <a:r>
              <a:rPr lang="es-MX" dirty="0" smtClean="0"/>
              <a:t>.</a:t>
            </a:r>
          </a:p>
        </p:txBody>
      </p:sp>
      <p:sp>
        <p:nvSpPr>
          <p:cNvPr id="4" name="3 CuadroTexto"/>
          <p:cNvSpPr txBox="1"/>
          <p:nvPr/>
        </p:nvSpPr>
        <p:spPr>
          <a:xfrm>
            <a:off x="1043610" y="1020709"/>
            <a:ext cx="4176464" cy="1569660"/>
          </a:xfrm>
          <a:prstGeom prst="rect">
            <a:avLst/>
          </a:prstGeom>
          <a:noFill/>
        </p:spPr>
        <p:txBody>
          <a:bodyPr wrap="square" rtlCol="0">
            <a:spAutoFit/>
          </a:bodyPr>
          <a:lstStyle/>
          <a:p>
            <a:r>
              <a:rPr lang="es-MX" sz="2400" dirty="0" smtClean="0"/>
              <a:t>JUAN IGNACIO MONTAÑA</a:t>
            </a:r>
          </a:p>
          <a:p>
            <a:r>
              <a:rPr lang="es-MX" sz="2400" dirty="0" smtClean="0"/>
              <a:t>1 A </a:t>
            </a:r>
          </a:p>
          <a:p>
            <a:r>
              <a:rPr lang="es-MX" sz="2400" dirty="0" smtClean="0"/>
              <a:t>DOCENTE: ANDREA MARIELA GOMEZ</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61" y="2931790"/>
            <a:ext cx="4176464" cy="146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915566"/>
            <a:ext cx="1879476" cy="1800200"/>
          </a:xfrm>
          <a:prstGeom prst="rect">
            <a:avLst/>
          </a:prstGeom>
        </p:spPr>
      </p:pic>
    </p:spTree>
    <p:extLst>
      <p:ext uri="{BB962C8B-B14F-4D97-AF65-F5344CB8AC3E}">
        <p14:creationId xmlns:p14="http://schemas.microsoft.com/office/powerpoint/2010/main" val="3429206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971600" y="555526"/>
            <a:ext cx="7344816" cy="3960440"/>
          </a:xfrm>
        </p:spPr>
        <p:txBody>
          <a:bodyPr>
            <a:noAutofit/>
          </a:bodyPr>
          <a:lstStyle/>
          <a:p>
            <a:r>
              <a:rPr lang="es-MX" sz="1800" dirty="0"/>
              <a:t>Insertar</a:t>
            </a:r>
          </a:p>
          <a:p>
            <a:r>
              <a:rPr lang="es-MX" sz="1800" dirty="0"/>
              <a:t>El programa cuenta con una pestaña dedicada a esta función. Gracias a ella puedes insertar imágenes, formas geométricas, iconos, gráficos, diagramas, organigramas, cuadros de texto, pie de página, comentarios, video en línea, entre otros. Puedes elegirlos del archivo del software o cargarlos desde tu ordenador.</a:t>
            </a:r>
          </a:p>
          <a:p>
            <a:endParaRPr lang="es-MX" sz="1800" dirty="0"/>
          </a:p>
          <a:p>
            <a:r>
              <a:rPr lang="es-MX" sz="1800" dirty="0"/>
              <a:t>Pestañas complementarias</a:t>
            </a:r>
          </a:p>
          <a:p>
            <a:r>
              <a:rPr lang="es-MX" sz="1800" dirty="0"/>
              <a:t>Cada una de las pestañas complementarias de PowerPoint contiene diferentes funciones. Veamos cuáles son: </a:t>
            </a:r>
          </a:p>
          <a:p>
            <a:endParaRPr lang="es-MX" sz="1800" dirty="0"/>
          </a:p>
        </p:txBody>
      </p:sp>
    </p:spTree>
    <p:extLst>
      <p:ext uri="{BB962C8B-B14F-4D97-AF65-F5344CB8AC3E}">
        <p14:creationId xmlns:p14="http://schemas.microsoft.com/office/powerpoint/2010/main" val="2524865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755576" y="555526"/>
            <a:ext cx="7560840" cy="4104456"/>
          </a:xfrm>
        </p:spPr>
        <p:txBody>
          <a:bodyPr>
            <a:normAutofit fontScale="25000" lnSpcReduction="20000"/>
          </a:bodyPr>
          <a:lstStyle/>
          <a:p>
            <a:r>
              <a:rPr lang="es-MX" sz="7200" dirty="0"/>
              <a:t>«Dibujo». Pone a tu alcance diferentes tipos de lápices para que hagas trazos con el mouse, así como un borrador para eliminarlos.</a:t>
            </a:r>
          </a:p>
          <a:p>
            <a:r>
              <a:rPr lang="es-MX" sz="7200" dirty="0"/>
              <a:t>«Diseño». Está dedicada a editar el tema que elijas para la presentación; puedes personalizar el fondo y tamaño.</a:t>
            </a:r>
          </a:p>
          <a:p>
            <a:r>
              <a:rPr lang="es-MX" sz="7200" dirty="0"/>
              <a:t>«Transiciones». Te presenta los efectos disponibles para cambiar de una diapositiva a otra; se dividen en tres grupos: sutil, llamativo y contenido dinámico. Además, tienes la opción de establecer la duración de las transiciones. </a:t>
            </a:r>
          </a:p>
          <a:p>
            <a:r>
              <a:rPr lang="es-MX" sz="7200" dirty="0"/>
              <a:t>«Animaciones». Se dividen en entrada, énfasis, salida y trayectorias de la animación. Con estas funciones puedes darle movimiento a cualquier objeto, especialmente imágenes.</a:t>
            </a:r>
          </a:p>
          <a:p>
            <a:r>
              <a:rPr lang="es-MX" sz="7200" dirty="0"/>
              <a:t>Presentación de </a:t>
            </a:r>
            <a:r>
              <a:rPr lang="es-MX" sz="7200" dirty="0" smtClean="0"/>
              <a:t>diapositivas</a:t>
            </a:r>
            <a:endParaRPr lang="es-MX" sz="72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3103598"/>
            <a:ext cx="4032448" cy="1556383"/>
          </a:xfrm>
          <a:prstGeom prst="rect">
            <a:avLst/>
          </a:prstGeom>
        </p:spPr>
      </p:pic>
    </p:spTree>
    <p:extLst>
      <p:ext uri="{BB962C8B-B14F-4D97-AF65-F5344CB8AC3E}">
        <p14:creationId xmlns:p14="http://schemas.microsoft.com/office/powerpoint/2010/main" val="2928846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683568" y="483518"/>
            <a:ext cx="7632848" cy="4104456"/>
          </a:xfrm>
        </p:spPr>
        <p:txBody>
          <a:bodyPr>
            <a:normAutofit fontScale="25000" lnSpcReduction="20000"/>
          </a:bodyPr>
          <a:lstStyle/>
          <a:p>
            <a:r>
              <a:rPr lang="es-MX" sz="7200" dirty="0"/>
              <a:t>Una vez que hayas terminado tu edición, la función te permite mostrar cada diapositiva de tu presentación en pantalla completa. Esta vista permite centrarse en la información de cada hoja y cambiarla con el botón de flecha. La encuentras en la pestaña con el mismo nombre y puedes activarla «Desde el principio» o «Desde la diapositiva actual».</a:t>
            </a:r>
          </a:p>
          <a:p>
            <a:endParaRPr lang="es-MX" sz="7200" dirty="0"/>
          </a:p>
          <a:p>
            <a:r>
              <a:rPr lang="es-MX" sz="7200" dirty="0"/>
              <a:t>Usos de PowerPoint</a:t>
            </a:r>
          </a:p>
          <a:p>
            <a:r>
              <a:rPr lang="es-MX" sz="7200" dirty="0"/>
              <a:t>Existen diferentes usos efectivos que se le pueden dar a la herramienta de PowerPoint. A continuación señalamos algunos de ellos. </a:t>
            </a:r>
          </a:p>
          <a:p>
            <a:endParaRPr lang="es-MX" sz="7200" dirty="0"/>
          </a:p>
          <a:p>
            <a:r>
              <a:rPr lang="es-MX" sz="7200" dirty="0"/>
              <a:t>1. Capacitación</a:t>
            </a:r>
          </a:p>
          <a:p>
            <a:r>
              <a:rPr lang="es-MX" sz="7200" dirty="0"/>
              <a:t>PowerPoint es una herramienta que puede ser muy eficaz en un contexto educativo: permite crear tutoriales con información útil para enseñar un tema nuevo o datos relevantes para estudiantes. También puedes crear infografías y hacer mapas mentales de una manera simple y rápida.</a:t>
            </a:r>
          </a:p>
          <a:p>
            <a:endParaRPr lang="es-MX" sz="7200" dirty="0"/>
          </a:p>
        </p:txBody>
      </p:sp>
    </p:spTree>
    <p:extLst>
      <p:ext uri="{BB962C8B-B14F-4D97-AF65-F5344CB8AC3E}">
        <p14:creationId xmlns:p14="http://schemas.microsoft.com/office/powerpoint/2010/main" val="1543917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                                              </a:t>
            </a:r>
            <a:endParaRPr lang="es-AR" sz="100" dirty="0"/>
          </a:p>
        </p:txBody>
      </p:sp>
      <p:sp>
        <p:nvSpPr>
          <p:cNvPr id="3" name="2 Marcador de contenido"/>
          <p:cNvSpPr>
            <a:spLocks noGrp="1"/>
          </p:cNvSpPr>
          <p:nvPr>
            <p:ph idx="1"/>
          </p:nvPr>
        </p:nvSpPr>
        <p:spPr>
          <a:xfrm>
            <a:off x="755576" y="699542"/>
            <a:ext cx="7560840" cy="3744416"/>
          </a:xfrm>
        </p:spPr>
        <p:txBody>
          <a:bodyPr>
            <a:normAutofit fontScale="25000" lnSpcReduction="20000"/>
          </a:bodyPr>
          <a:lstStyle/>
          <a:p>
            <a:r>
              <a:rPr lang="es-MX" sz="7200" dirty="0"/>
              <a:t>2. Portafolio digital</a:t>
            </a:r>
          </a:p>
          <a:p>
            <a:r>
              <a:rPr lang="es-MX" sz="7200" dirty="0"/>
              <a:t>Con la ayuda de la herramienta de PowerPoint también es posible generar un portafolio digital que reúna información sobre el trabajo de artistas visuales, diseñadores, arquitectos, fotógrafos, caricaturistas, ilustradores a través de imágenes y gráficos.  </a:t>
            </a:r>
          </a:p>
          <a:p>
            <a:endParaRPr lang="es-MX" sz="7200" dirty="0"/>
          </a:p>
          <a:p>
            <a:r>
              <a:rPr lang="es-MX" sz="7200" dirty="0"/>
              <a:t>3. Promoción y publicidad</a:t>
            </a:r>
          </a:p>
          <a:p>
            <a:r>
              <a:rPr lang="es-MX" sz="7200" dirty="0"/>
              <a:t>La herramienta de PowerPoint permite crear presentaciones para promoción y publicidad de catálogos o servicios. También sirve para exponer los puntos más relevantes de una campaña de marketing, donde se muestren la marca y los objetivos comerciales que se han planteado.</a:t>
            </a:r>
          </a:p>
          <a:p>
            <a:endParaRPr lang="es-MX" sz="7200" dirty="0"/>
          </a:p>
        </p:txBody>
      </p:sp>
    </p:spTree>
    <p:extLst>
      <p:ext uri="{BB962C8B-B14F-4D97-AF65-F5344CB8AC3E}">
        <p14:creationId xmlns:p14="http://schemas.microsoft.com/office/powerpoint/2010/main" val="405879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971600" y="627534"/>
            <a:ext cx="7344816" cy="3664769"/>
          </a:xfrm>
        </p:spPr>
        <p:txBody>
          <a:bodyPr>
            <a:normAutofit/>
          </a:bodyPr>
          <a:lstStyle/>
          <a:p>
            <a:r>
              <a:rPr lang="es-MX" sz="1800" dirty="0"/>
              <a:t>4. Presentación de resultados</a:t>
            </a:r>
          </a:p>
          <a:p>
            <a:r>
              <a:rPr lang="es-MX" sz="1800" dirty="0"/>
              <a:t>Comunicar los resultados de un estudio o las métricas de tu empresa puede ser más eficaz mediante una presentación en PowerPoint, ya que esta herramienta permite ilustrar con gráficos e imágenes las cifras, líneas del tiempo, gráficas y otros resultados. </a:t>
            </a:r>
          </a:p>
          <a:p>
            <a:endParaRPr lang="es-MX" sz="1800" dirty="0"/>
          </a:p>
          <a:p>
            <a:r>
              <a:rPr lang="es-MX" sz="2100" dirty="0">
                <a:hlinkClick r:id="rId2"/>
              </a:rPr>
              <a:t>https://</a:t>
            </a:r>
            <a:r>
              <a:rPr lang="es-MX" sz="2100" dirty="0" smtClean="0">
                <a:hlinkClick r:id="rId2"/>
              </a:rPr>
              <a:t>blog.hubspot.es/marketing/que-es-powerpoint</a:t>
            </a:r>
            <a:endParaRPr lang="es-MX" sz="2100" dirty="0" smtClean="0"/>
          </a:p>
          <a:p>
            <a:endParaRPr lang="es-MX" sz="2100" dirty="0"/>
          </a:p>
          <a:p>
            <a:endParaRPr lang="es-MX" dirty="0"/>
          </a:p>
          <a:p>
            <a:endParaRPr lang="es-MX" dirty="0"/>
          </a:p>
          <a:p>
            <a:endParaRPr lang="es-MX" dirty="0"/>
          </a:p>
          <a:p>
            <a:endParaRPr lang="es-MX" dirty="0"/>
          </a:p>
          <a:p>
            <a:endParaRPr lang="es-MX" dirty="0"/>
          </a:p>
          <a:p>
            <a:endParaRPr lang="es-MX" dirty="0"/>
          </a:p>
          <a:p>
            <a:endParaRPr lang="es-AR" dirty="0"/>
          </a:p>
        </p:txBody>
      </p:sp>
    </p:spTree>
    <p:extLst>
      <p:ext uri="{BB962C8B-B14F-4D97-AF65-F5344CB8AC3E}">
        <p14:creationId xmlns:p14="http://schemas.microsoft.com/office/powerpoint/2010/main" val="4212305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000" dirty="0" smtClean="0"/>
              <a:t>d) Tipos de </a:t>
            </a:r>
            <a:r>
              <a:rPr lang="es-MX" sz="2000" dirty="0"/>
              <a:t>v</a:t>
            </a:r>
            <a:r>
              <a:rPr lang="es-MX" sz="2000" dirty="0" smtClean="0"/>
              <a:t>istas, explique cada una</a:t>
            </a:r>
            <a:endParaRPr lang="es-AR" sz="2000" dirty="0"/>
          </a:p>
        </p:txBody>
      </p:sp>
      <p:sp>
        <p:nvSpPr>
          <p:cNvPr id="3" name="2 Marcador de contenido"/>
          <p:cNvSpPr>
            <a:spLocks noGrp="1"/>
          </p:cNvSpPr>
          <p:nvPr>
            <p:ph idx="1"/>
          </p:nvPr>
        </p:nvSpPr>
        <p:spPr>
          <a:xfrm>
            <a:off x="755576" y="1203598"/>
            <a:ext cx="7632848" cy="3312368"/>
          </a:xfrm>
        </p:spPr>
        <p:txBody>
          <a:bodyPr>
            <a:noAutofit/>
          </a:bodyPr>
          <a:lstStyle/>
          <a:p>
            <a:r>
              <a:rPr lang="es-MX" sz="1800" dirty="0"/>
              <a:t>Vista Normal</a:t>
            </a:r>
          </a:p>
          <a:p>
            <a:r>
              <a:rPr lang="es-MX" sz="1800" dirty="0"/>
              <a:t>Puede ir a la vista Normal desde la barra de tareas Botón Vista normal en PowerPoint de la parte inferior de la ventana de diapositiva o desde la pestaña Vista de la cinta de opciones.</a:t>
            </a:r>
          </a:p>
          <a:p>
            <a:endParaRPr lang="es-MX" sz="1800" dirty="0"/>
          </a:p>
          <a:p>
            <a:r>
              <a:rPr lang="es-MX" sz="1800" dirty="0"/>
              <a:t>La vista Normal es el modo de edición en el que trabajará con más frecuencia para crear las diapositivas. Debajo, la vista Normal muestra miniaturas de diapositiva a la izquierda, una ventana grande que muestra la diapositiva actual y una sección debajo de la diapositiva actual donde puede escribir sus notas de orador para cada diapositiva.</a:t>
            </a:r>
          </a:p>
          <a:p>
            <a:endParaRPr lang="es-MX" sz="18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11510"/>
            <a:ext cx="1656183" cy="6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453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45719" y="0"/>
            <a:ext cx="45719" cy="51470"/>
          </a:xfrm>
        </p:spPr>
        <p:txBody>
          <a:bodyPr>
            <a:normAutofit fontScale="90000"/>
          </a:bodyPr>
          <a:lstStyle/>
          <a:p>
            <a:r>
              <a:rPr lang="es-MX" sz="100" dirty="0"/>
              <a:t>.</a:t>
            </a:r>
            <a:endParaRPr lang="es-AR" sz="100" dirty="0"/>
          </a:p>
        </p:txBody>
      </p:sp>
      <p:sp>
        <p:nvSpPr>
          <p:cNvPr id="3" name="2 Marcador de contenido"/>
          <p:cNvSpPr>
            <a:spLocks noGrp="1"/>
          </p:cNvSpPr>
          <p:nvPr>
            <p:ph idx="1"/>
          </p:nvPr>
        </p:nvSpPr>
        <p:spPr>
          <a:xfrm>
            <a:off x="899592" y="483518"/>
            <a:ext cx="7344816" cy="4248472"/>
          </a:xfrm>
        </p:spPr>
        <p:txBody>
          <a:bodyPr>
            <a:noAutofit/>
          </a:bodyPr>
          <a:lstStyle/>
          <a:p>
            <a:r>
              <a:rPr lang="es-MX" sz="1800" dirty="0"/>
              <a:t>Muestra la Vista normal en PowerPoint.</a:t>
            </a:r>
          </a:p>
          <a:p>
            <a:endParaRPr lang="es-MX" sz="1800" dirty="0"/>
          </a:p>
          <a:p>
            <a:r>
              <a:rPr lang="es-MX" sz="1800" dirty="0"/>
              <a:t>Vista Clasificador de diapositivas</a:t>
            </a:r>
          </a:p>
          <a:p>
            <a:r>
              <a:rPr lang="es-MX" sz="1800" dirty="0"/>
              <a:t>Puede ir a la vista Clasificador de diapositivas desde la barra de tareas Muestra el botón Vista de diapositivas en PowerPoint. de la parte inferior de la ventana de diapositiva o desde la pestaña Vista de la cinta de opciones.</a:t>
            </a:r>
          </a:p>
          <a:p>
            <a:endParaRPr lang="es-MX" sz="1800" dirty="0"/>
          </a:p>
          <a:p>
            <a:r>
              <a:rPr lang="es-MX" sz="1800" dirty="0"/>
              <a:t>La vista Clasificador de diapositivas (a continuación) muestra todas las diapositivas de la presentación en diapositivas en miniatura en secuencia horizontal. La vista Presentación con diapositivas es útil si necesita reorganizar las diapositivas; solo tiene que hacer clic y arrastrar las diapositivas a una nueva ubicación o agregar secciones para organizar las diapositivas en grupos significativos.</a:t>
            </a:r>
          </a:p>
          <a:p>
            <a:endParaRPr lang="es-MX" sz="1800" dirty="0"/>
          </a:p>
        </p:txBody>
      </p:sp>
    </p:spTree>
    <p:extLst>
      <p:ext uri="{BB962C8B-B14F-4D97-AF65-F5344CB8AC3E}">
        <p14:creationId xmlns:p14="http://schemas.microsoft.com/office/powerpoint/2010/main" val="48894178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97190"/>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611560" y="411510"/>
            <a:ext cx="7931224" cy="5668094"/>
          </a:xfrm>
        </p:spPr>
        <p:txBody>
          <a:bodyPr>
            <a:noAutofit/>
          </a:bodyPr>
          <a:lstStyle/>
          <a:p>
            <a:r>
              <a:rPr lang="es-MX" sz="1800" dirty="0"/>
              <a:t>Muestra la vista Clasificador de diapositivas en PowerPoint.</a:t>
            </a:r>
          </a:p>
          <a:p>
            <a:endParaRPr lang="es-MX" sz="1800" dirty="0"/>
          </a:p>
          <a:p>
            <a:r>
              <a:rPr lang="es-MX" sz="1800" dirty="0"/>
              <a:t>Para obtener más información sobre las secciones, vea Organizar las diapositivas de PowerPoint en secciones.</a:t>
            </a:r>
          </a:p>
          <a:p>
            <a:endParaRPr lang="es-MX" sz="1800" dirty="0"/>
          </a:p>
          <a:p>
            <a:r>
              <a:rPr lang="es-MX" sz="1800" dirty="0"/>
              <a:t>Vista Página de notas</a:t>
            </a:r>
          </a:p>
          <a:p>
            <a:r>
              <a:rPr lang="es-MX" sz="1800" dirty="0"/>
              <a:t>Puede mostrar u ocultar las notas del orador con el botón Notas Botón de notas en PowerPoint en la parte inferior de la ventana de diapositiva o puede ir a la vista Página de notas desde la pestaña Vista de la cinta de opciones.</a:t>
            </a:r>
          </a:p>
          <a:p>
            <a:endParaRPr lang="es-MX" sz="1800" dirty="0"/>
          </a:p>
          <a:p>
            <a:r>
              <a:rPr lang="es-MX" sz="1800" dirty="0"/>
              <a:t>El panel Notas se encuentra debajo de la ventana de diapositiva. Puede imprimir sus notas o incluirlas en una presentación que envía a la audiencia o, simplemente, usarlas como indicaciones para sí mismo mientras presenta.</a:t>
            </a:r>
          </a:p>
          <a:p>
            <a:endParaRPr lang="es-MX" sz="1800" dirty="0"/>
          </a:p>
        </p:txBody>
      </p:sp>
    </p:spTree>
    <p:extLst>
      <p:ext uri="{BB962C8B-B14F-4D97-AF65-F5344CB8AC3E}">
        <p14:creationId xmlns:p14="http://schemas.microsoft.com/office/powerpoint/2010/main" val="111307972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45719" y="0"/>
            <a:ext cx="45719" cy="51470"/>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1043608" y="411510"/>
            <a:ext cx="7200800" cy="4248472"/>
          </a:xfrm>
        </p:spPr>
        <p:txBody>
          <a:bodyPr>
            <a:noAutofit/>
          </a:bodyPr>
          <a:lstStyle/>
          <a:p>
            <a:r>
              <a:rPr lang="es-MX" sz="1800" dirty="0"/>
              <a:t>Muestra el panel Notas del orador en PowerPoint</a:t>
            </a:r>
          </a:p>
          <a:p>
            <a:endParaRPr lang="es-MX" sz="1800" dirty="0"/>
          </a:p>
          <a:p>
            <a:r>
              <a:rPr lang="es-MX" sz="1800" dirty="0"/>
              <a:t>Para obtener más información sobre las notas, vea el tema sobre cómo agregar notas de orador a las diapositivas.</a:t>
            </a:r>
          </a:p>
          <a:p>
            <a:endParaRPr lang="es-MX" sz="1800" dirty="0"/>
          </a:p>
          <a:p>
            <a:r>
              <a:rPr lang="es-MX" sz="1800" dirty="0"/>
              <a:t>Vista Esquema</a:t>
            </a:r>
          </a:p>
          <a:p>
            <a:r>
              <a:rPr lang="es-MX" sz="1800" dirty="0"/>
              <a:t>Puede ir a la vista Esquema desde la pestaña Vista de la cinta de opciones. (En PowerPoint 2013 y versiones posteriores, ya no podrá acceder a la vista Esquema desde la vista Normal . Tiene que acceder a ella desde la pestaña Vista ).</a:t>
            </a:r>
          </a:p>
          <a:p>
            <a:endParaRPr lang="es-MX" sz="1800" dirty="0"/>
          </a:p>
          <a:p>
            <a:r>
              <a:rPr lang="es-MX" sz="1800" dirty="0"/>
              <a:t>Use la vista Esquema para crear un esquema o guión gráfico de la presentación. Solo muestra el texto de las diapositivas, no las imágenes ni otros elementos gráficos.</a:t>
            </a:r>
          </a:p>
          <a:p>
            <a:endParaRPr lang="es-MX" sz="1800" dirty="0"/>
          </a:p>
        </p:txBody>
      </p:sp>
    </p:spTree>
    <p:extLst>
      <p:ext uri="{BB962C8B-B14F-4D97-AF65-F5344CB8AC3E}">
        <p14:creationId xmlns:p14="http://schemas.microsoft.com/office/powerpoint/2010/main" val="390526247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755576" y="555526"/>
            <a:ext cx="7632848" cy="4176464"/>
          </a:xfrm>
        </p:spPr>
        <p:txBody>
          <a:bodyPr>
            <a:noAutofit/>
          </a:bodyPr>
          <a:lstStyle/>
          <a:p>
            <a:r>
              <a:rPr lang="es-MX" sz="1800" dirty="0"/>
              <a:t>Vista Esquema en PowerPoint.</a:t>
            </a:r>
          </a:p>
          <a:p>
            <a:endParaRPr lang="es-MX" sz="1800" dirty="0"/>
          </a:p>
          <a:p>
            <a:r>
              <a:rPr lang="es-MX" sz="1800" dirty="0"/>
              <a:t>Vistas Patrón</a:t>
            </a:r>
          </a:p>
          <a:p>
            <a:r>
              <a:rPr lang="es-MX" sz="1800" dirty="0"/>
              <a:t>Para ir a una vista maestra, en la pestaña Vista, en el grupo Vista Patrón, elija la vista maestra que desea.</a:t>
            </a:r>
          </a:p>
          <a:p>
            <a:endParaRPr lang="es-MX" sz="1800" dirty="0"/>
          </a:p>
          <a:p>
            <a:r>
              <a:rPr lang="es-MX" sz="1800" dirty="0"/>
              <a:t>Las vistas Patrón incluyen Diapositiva, Documento y Notas. El beneficio clave de trabajar en una vista patrón es que puede realizar cambios de estilo universales a todas las diapositivas, páginas de notas o documentos asociados con su presentación.</a:t>
            </a:r>
          </a:p>
          <a:p>
            <a:endParaRPr lang="es-MX" sz="1800" dirty="0"/>
          </a:p>
          <a:p>
            <a:r>
              <a:rPr lang="es-MX" sz="1800" dirty="0"/>
              <a:t>Para obtener más información acerca del trabajo con patrones, vea:</a:t>
            </a:r>
          </a:p>
          <a:p>
            <a:endParaRPr lang="es-MX" sz="1100" dirty="0"/>
          </a:p>
        </p:txBody>
      </p:sp>
    </p:spTree>
    <p:extLst>
      <p:ext uri="{BB962C8B-B14F-4D97-AF65-F5344CB8AC3E}">
        <p14:creationId xmlns:p14="http://schemas.microsoft.com/office/powerpoint/2010/main" val="179924795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a:p>
        </p:txBody>
      </p:sp>
      <p:sp>
        <p:nvSpPr>
          <p:cNvPr id="3" name="2 Subtítulo"/>
          <p:cNvSpPr>
            <a:spLocks noGrp="1"/>
          </p:cNvSpPr>
          <p:nvPr>
            <p:ph type="subTitle" idx="1"/>
          </p:nvPr>
        </p:nvSpPr>
        <p:spPr/>
        <p:txBody>
          <a:bodyPr>
            <a:normAutofit/>
          </a:bodyPr>
          <a:lstStyle/>
          <a:p>
            <a:endParaRPr lang="es-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33113"/>
            <a:ext cx="8424937" cy="447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544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a:t>.</a:t>
            </a:r>
            <a:endParaRPr lang="es-AR" sz="100" dirty="0"/>
          </a:p>
        </p:txBody>
      </p:sp>
      <p:sp>
        <p:nvSpPr>
          <p:cNvPr id="3" name="2 Marcador de contenido"/>
          <p:cNvSpPr>
            <a:spLocks noGrp="1"/>
          </p:cNvSpPr>
          <p:nvPr>
            <p:ph idx="1"/>
          </p:nvPr>
        </p:nvSpPr>
        <p:spPr>
          <a:xfrm>
            <a:off x="971600" y="411510"/>
            <a:ext cx="7344816" cy="4320480"/>
          </a:xfrm>
        </p:spPr>
        <p:txBody>
          <a:bodyPr>
            <a:noAutofit/>
          </a:bodyPr>
          <a:lstStyle/>
          <a:p>
            <a:r>
              <a:rPr lang="es-MX" sz="1800" dirty="0"/>
              <a:t>¿Qué es un patrón de diapositivas?</a:t>
            </a:r>
          </a:p>
          <a:p>
            <a:pPr marL="0" indent="0">
              <a:buNone/>
            </a:pPr>
            <a:endParaRPr lang="es-MX" sz="1800" dirty="0"/>
          </a:p>
          <a:p>
            <a:r>
              <a:rPr lang="es-MX" sz="1800" dirty="0"/>
              <a:t>Usar varios patrones de diapositiva en una presentación</a:t>
            </a:r>
          </a:p>
          <a:p>
            <a:endParaRPr lang="es-MX" sz="1800" dirty="0"/>
          </a:p>
          <a:p>
            <a:r>
              <a:rPr lang="es-MX" sz="1800" dirty="0"/>
              <a:t>Cambiar, eliminar u ocultar encabezados y pies de página en diapositivas, notas y documentos</a:t>
            </a:r>
          </a:p>
          <a:p>
            <a:endParaRPr lang="es-MX" sz="1800" dirty="0"/>
          </a:p>
          <a:p>
            <a:r>
              <a:rPr lang="es-MX" sz="1800" dirty="0"/>
              <a:t>Vistas para ofrecer y ver una presentación</a:t>
            </a:r>
          </a:p>
          <a:p>
            <a:r>
              <a:rPr lang="es-MX" sz="1800" dirty="0"/>
              <a:t>Vista Presentación con diapositivas</a:t>
            </a:r>
          </a:p>
          <a:p>
            <a:r>
              <a:rPr lang="es-MX" sz="1800" dirty="0"/>
              <a:t>Puede ir a la vista Presentación con diapositivas desde la barra de tareas Muestra el botón Vista de presentación en PowerPoint. en la parte inferior de la ventana de la diapositiva.</a:t>
            </a:r>
          </a:p>
          <a:p>
            <a:endParaRPr lang="es-MX" sz="1800" dirty="0"/>
          </a:p>
        </p:txBody>
      </p:sp>
    </p:spTree>
    <p:extLst>
      <p:ext uri="{BB962C8B-B14F-4D97-AF65-F5344CB8AC3E}">
        <p14:creationId xmlns:p14="http://schemas.microsoft.com/office/powerpoint/2010/main" val="232380550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45719" y="0"/>
            <a:ext cx="45719" cy="51470"/>
          </a:xfrm>
        </p:spPr>
        <p:txBody>
          <a:bodyPr>
            <a:noAutofit/>
          </a:bodyPr>
          <a:lstStyle/>
          <a:p>
            <a:r>
              <a:rPr lang="es-MX" sz="100" dirty="0" smtClean="0"/>
              <a:t>.</a:t>
            </a:r>
            <a:endParaRPr lang="es-AR" sz="100" dirty="0"/>
          </a:p>
        </p:txBody>
      </p:sp>
      <p:sp>
        <p:nvSpPr>
          <p:cNvPr id="3" name="2 Marcador de contenido"/>
          <p:cNvSpPr>
            <a:spLocks noGrp="1"/>
          </p:cNvSpPr>
          <p:nvPr>
            <p:ph idx="1"/>
          </p:nvPr>
        </p:nvSpPr>
        <p:spPr>
          <a:xfrm>
            <a:off x="755576" y="555526"/>
            <a:ext cx="7632848" cy="4032448"/>
          </a:xfrm>
        </p:spPr>
        <p:txBody>
          <a:bodyPr>
            <a:normAutofit fontScale="25000" lnSpcReduction="20000"/>
          </a:bodyPr>
          <a:lstStyle/>
          <a:p>
            <a:r>
              <a:rPr lang="es-MX" sz="7200" dirty="0"/>
              <a:t>Use la vista Presentación con diapositivas para ofrecer la presentación al público. La vista Presentación con diapositivas ocupa toda la pantalla del equipo, exactamente del modo en que se verá la presentación en una pantalla grande cuando la vea el público.</a:t>
            </a:r>
          </a:p>
          <a:p>
            <a:endParaRPr lang="es-MX" sz="7200" dirty="0"/>
          </a:p>
          <a:p>
            <a:r>
              <a:rPr lang="es-MX" sz="7200" dirty="0"/>
              <a:t>Vista Moderador</a:t>
            </a:r>
          </a:p>
          <a:p>
            <a:r>
              <a:rPr lang="es-MX" sz="7200" dirty="0"/>
              <a:t>Para ir a la vista Moderador , en la vista Presentación con diapositivas , en la esquina inferior izquierda de la pantalla, haga clic en El botón Mostrar vista del moderador en </a:t>
            </a:r>
            <a:r>
              <a:rPr lang="es-MX" sz="7200" dirty="0" smtClean="0"/>
              <a:t>PowerPoint y</a:t>
            </a:r>
            <a:r>
              <a:rPr lang="es-MX" sz="7200" dirty="0"/>
              <a:t>, a continuación, haga clic en Mostrar vista Moderador (como se muestra a continuación).</a:t>
            </a:r>
          </a:p>
          <a:p>
            <a:endParaRPr lang="es-MX" sz="7200" dirty="0"/>
          </a:p>
          <a:p>
            <a:r>
              <a:rPr lang="es-MX" sz="7200" dirty="0"/>
              <a:t>Use la vista Moderador para ver sus notas mientras expone su presentación. En la vista Moderador, su audiencia no puede ver sus notas.</a:t>
            </a:r>
          </a:p>
          <a:p>
            <a:endParaRPr lang="es-MX" sz="7200" dirty="0"/>
          </a:p>
        </p:txBody>
      </p:sp>
    </p:spTree>
    <p:extLst>
      <p:ext uri="{BB962C8B-B14F-4D97-AF65-F5344CB8AC3E}">
        <p14:creationId xmlns:p14="http://schemas.microsoft.com/office/powerpoint/2010/main" val="218357625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a:t>.</a:t>
            </a:r>
            <a:endParaRPr lang="es-AR" sz="100" dirty="0"/>
          </a:p>
        </p:txBody>
      </p:sp>
      <p:sp>
        <p:nvSpPr>
          <p:cNvPr id="3" name="2 Marcador de contenido"/>
          <p:cNvSpPr>
            <a:spLocks noGrp="1"/>
          </p:cNvSpPr>
          <p:nvPr>
            <p:ph idx="1"/>
          </p:nvPr>
        </p:nvSpPr>
        <p:spPr>
          <a:xfrm>
            <a:off x="755576" y="555526"/>
            <a:ext cx="7560840" cy="4320480"/>
          </a:xfrm>
        </p:spPr>
        <p:txBody>
          <a:bodyPr>
            <a:normAutofit fontScale="25000" lnSpcReduction="20000"/>
          </a:bodyPr>
          <a:lstStyle/>
          <a:p>
            <a:r>
              <a:rPr lang="es-MX" sz="7200" dirty="0"/>
              <a:t>Muestra el menú de la vista Moderador de PowerPoint.</a:t>
            </a:r>
          </a:p>
          <a:p>
            <a:r>
              <a:rPr lang="es-MX" sz="7200" dirty="0"/>
              <a:t>Para obtener más información acerca del uso de la vista Moderador, consulte el tema sobre cómo usar la vista Moderador para realizar la presentación con diapositivas.</a:t>
            </a:r>
          </a:p>
          <a:p>
            <a:endParaRPr lang="es-MX" sz="7200" dirty="0"/>
          </a:p>
          <a:p>
            <a:r>
              <a:rPr lang="es-MX" sz="7200" dirty="0"/>
              <a:t>Vista de lectura</a:t>
            </a:r>
          </a:p>
          <a:p>
            <a:r>
              <a:rPr lang="es-MX" sz="7200" dirty="0"/>
              <a:t>Puede ir a la Vista de lectura desde la barra de tareas Botón Vista de lectura en PowerPoint en la parte inferior de la ventana de la diapositiva.</a:t>
            </a:r>
          </a:p>
          <a:p>
            <a:endParaRPr lang="es-MX" sz="7200" dirty="0"/>
          </a:p>
          <a:p>
            <a:r>
              <a:rPr lang="es-MX" sz="7200" dirty="0"/>
              <a:t>La mayoría de las personas que revisen una presentación de PowerPoint sin un moderador querrán usar la vista de lectura. Muestra la presentación en una pantalla completa como la vista Presentación con diapositivas, e incluye algunos controles sencillos para facilitar la acción de voltear por las diapositivas.</a:t>
            </a:r>
          </a:p>
          <a:p>
            <a:endParaRPr lang="es-MX" sz="7200" dirty="0"/>
          </a:p>
          <a:p>
            <a:endParaRPr lang="es-MX" sz="7200" dirty="0"/>
          </a:p>
          <a:p>
            <a:endParaRPr lang="es-MX" dirty="0"/>
          </a:p>
          <a:p>
            <a:endParaRPr lang="es-MX" dirty="0"/>
          </a:p>
          <a:p>
            <a:endParaRPr lang="es-MX" dirty="0"/>
          </a:p>
          <a:p>
            <a:endParaRPr lang="es-MX" dirty="0"/>
          </a:p>
          <a:p>
            <a:endParaRPr lang="es-MX" dirty="0"/>
          </a:p>
          <a:p>
            <a:endParaRPr lang="es-MX" dirty="0"/>
          </a:p>
          <a:p>
            <a:endParaRPr lang="es-AR" dirty="0"/>
          </a:p>
        </p:txBody>
      </p:sp>
    </p:spTree>
    <p:extLst>
      <p:ext uri="{BB962C8B-B14F-4D97-AF65-F5344CB8AC3E}">
        <p14:creationId xmlns:p14="http://schemas.microsoft.com/office/powerpoint/2010/main" val="86725486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H="1">
            <a:off x="0" y="-45720"/>
            <a:ext cx="107504"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827584" y="555526"/>
            <a:ext cx="6831863" cy="3736777"/>
          </a:xfrm>
        </p:spPr>
        <p:txBody>
          <a:bodyPr/>
          <a:lstStyle/>
          <a:p>
            <a:r>
              <a:rPr lang="es-AR" sz="2000" dirty="0">
                <a:hlinkClick r:id="rId2"/>
              </a:rPr>
              <a:t>https://</a:t>
            </a:r>
            <a:r>
              <a:rPr lang="es-AR" sz="2000" dirty="0" smtClean="0">
                <a:hlinkClick r:id="rId2"/>
              </a:rPr>
              <a:t>support.microsoft.com/es-es/office/elegir-la-vista-adecuada-para-una-tarea-en-powerpoint-21332d8d-adbc-4717-a2c6-e25a697b40e9</a:t>
            </a:r>
            <a:r>
              <a:rPr lang="es-AR" sz="2000" dirty="0" smtClean="0"/>
              <a:t> </a:t>
            </a:r>
          </a:p>
          <a:p>
            <a:endParaRPr lang="es-AR" sz="2000" dirty="0" smtClean="0"/>
          </a:p>
          <a:p>
            <a:endParaRPr lang="es-AR" sz="2000" dirty="0" smtClean="0"/>
          </a:p>
          <a:p>
            <a:endParaRPr lang="es-AR" dirty="0"/>
          </a:p>
          <a:p>
            <a:endParaRPr lang="es-AR" dirty="0"/>
          </a:p>
          <a:p>
            <a:endParaRPr lang="es-A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618" y="1923678"/>
            <a:ext cx="3240361"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1923678"/>
            <a:ext cx="3024335" cy="1584176"/>
          </a:xfrm>
          <a:prstGeom prst="rect">
            <a:avLst/>
          </a:prstGeom>
        </p:spPr>
      </p:pic>
    </p:spTree>
    <p:extLst>
      <p:ext uri="{BB962C8B-B14F-4D97-AF65-F5344CB8AC3E}">
        <p14:creationId xmlns:p14="http://schemas.microsoft.com/office/powerpoint/2010/main" val="270716687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000" dirty="0" smtClean="0"/>
              <a:t>e) Animación y transición explique cada uno </a:t>
            </a:r>
            <a:endParaRPr lang="es-AR" sz="2000" dirty="0"/>
          </a:p>
        </p:txBody>
      </p:sp>
      <p:sp>
        <p:nvSpPr>
          <p:cNvPr id="3" name="2 Marcador de contenido"/>
          <p:cNvSpPr>
            <a:spLocks noGrp="1"/>
          </p:cNvSpPr>
          <p:nvPr>
            <p:ph idx="1"/>
          </p:nvPr>
        </p:nvSpPr>
        <p:spPr>
          <a:xfrm>
            <a:off x="755575" y="1275607"/>
            <a:ext cx="7643045" cy="3240359"/>
          </a:xfrm>
        </p:spPr>
        <p:txBody>
          <a:bodyPr>
            <a:noAutofit/>
          </a:bodyPr>
          <a:lstStyle/>
          <a:p>
            <a:r>
              <a:rPr lang="es-MX" sz="1800" dirty="0" smtClean="0"/>
              <a:t>La diferencia entre animaciones y transiciones</a:t>
            </a:r>
          </a:p>
          <a:p>
            <a:r>
              <a:rPr lang="es-MX" sz="1800" dirty="0" smtClean="0"/>
              <a:t>Transforme sus presentaciones con </a:t>
            </a:r>
            <a:r>
              <a:rPr lang="es-MX" sz="1800" dirty="0" err="1" smtClean="0"/>
              <a:t>Copilot</a:t>
            </a:r>
            <a:r>
              <a:rPr lang="es-MX" sz="1800" dirty="0" smtClean="0"/>
              <a:t> en PowerPoint</a:t>
            </a:r>
          </a:p>
          <a:p>
            <a:r>
              <a:rPr lang="es-MX" sz="1800" dirty="0" err="1" smtClean="0"/>
              <a:t>Copilot</a:t>
            </a:r>
            <a:r>
              <a:rPr lang="es-MX" sz="1800" dirty="0" smtClean="0"/>
              <a:t> puede crear, diseñar y dar formato a las diapositivas.</a:t>
            </a:r>
          </a:p>
          <a:p>
            <a:endParaRPr lang="es-MX" sz="1800" dirty="0" smtClean="0"/>
          </a:p>
          <a:p>
            <a:r>
              <a:rPr lang="es-MX" sz="1800" dirty="0" smtClean="0"/>
              <a:t>Introducción</a:t>
            </a:r>
          </a:p>
          <a:p>
            <a:endParaRPr lang="es-MX" sz="1800" dirty="0" smtClean="0"/>
          </a:p>
          <a:p>
            <a:r>
              <a:rPr lang="es-MX" sz="1800" dirty="0" smtClean="0"/>
              <a:t>Los efectos de animación y los efectos de transición, cuando se usan con cuidado, pueden ayudar a comunicar bien el mensaje.</a:t>
            </a:r>
          </a:p>
          <a:p>
            <a:endParaRPr lang="es-MX" sz="1800" dirty="0" smtClean="0"/>
          </a:p>
          <a:p>
            <a:r>
              <a:rPr lang="es-MX" sz="1800" dirty="0" smtClean="0"/>
              <a:t>Una animación es un efecto especial que se aplica a un solo elemento de una diapositiva, como texto, forma, imagen, etc.</a:t>
            </a:r>
          </a:p>
          <a:p>
            <a:endParaRPr lang="es-MX" sz="1800" dirty="0" smtClean="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1275606"/>
            <a:ext cx="1368152" cy="77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254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H="1">
            <a:off x="-1" y="-3"/>
            <a:ext cx="45719" cy="45719"/>
          </a:xfrm>
        </p:spPr>
        <p:txBody>
          <a:bodyPr>
            <a:normAutofit fontScale="90000"/>
          </a:bodyPr>
          <a:lstStyle/>
          <a:p>
            <a:r>
              <a:rPr lang="es-MX" sz="100" dirty="0"/>
              <a:t>.</a:t>
            </a:r>
            <a:endParaRPr lang="es-AR" sz="100" dirty="0"/>
          </a:p>
        </p:txBody>
      </p:sp>
      <p:sp>
        <p:nvSpPr>
          <p:cNvPr id="3" name="2 Marcador de contenido"/>
          <p:cNvSpPr>
            <a:spLocks noGrp="1"/>
          </p:cNvSpPr>
          <p:nvPr>
            <p:ph idx="1"/>
          </p:nvPr>
        </p:nvSpPr>
        <p:spPr>
          <a:xfrm>
            <a:off x="827584" y="555526"/>
            <a:ext cx="7632848" cy="4104456"/>
          </a:xfrm>
        </p:spPr>
        <p:txBody>
          <a:bodyPr>
            <a:noAutofit/>
          </a:bodyPr>
          <a:lstStyle/>
          <a:p>
            <a:r>
              <a:rPr lang="es-MX" sz="1600" dirty="0"/>
              <a:t>Una transición es el efecto especial que se produce al salir de una diapositiva y pasar a la siguiente durante una presentación.</a:t>
            </a:r>
          </a:p>
          <a:p>
            <a:endParaRPr lang="es-MX" sz="1600" dirty="0"/>
          </a:p>
          <a:p>
            <a:r>
              <a:rPr lang="es-MX" sz="1600" dirty="0"/>
              <a:t>Dónde encontrar estos efectos</a:t>
            </a:r>
          </a:p>
          <a:p>
            <a:r>
              <a:rPr lang="es-MX" sz="1600" dirty="0"/>
              <a:t>Hay pestañas específicas en la cinta de opciones que le ayudarán a crear cada tipo de efecto. Vaya a la pestaña Transiciones o a la pestaña Animaciones cuando desee crear o editar un efecto:</a:t>
            </a:r>
          </a:p>
          <a:p>
            <a:endParaRPr lang="es-MX" sz="1600" dirty="0"/>
          </a:p>
          <a:p>
            <a:r>
              <a:rPr lang="es-MX" sz="1600" dirty="0"/>
              <a:t>Imagen parcial de la cinta de opciones de PowerPoint, en la que se destacan las pestañas Transiciones y Animaciones.</a:t>
            </a:r>
          </a:p>
          <a:p>
            <a:endParaRPr lang="es-MX" sz="1600" dirty="0"/>
          </a:p>
          <a:p>
            <a:r>
              <a:rPr lang="es-MX" sz="1600" dirty="0"/>
              <a:t>Conceptos básicos sobre la transición</a:t>
            </a:r>
          </a:p>
          <a:p>
            <a:r>
              <a:rPr lang="es-MX" sz="1600" dirty="0"/>
              <a:t>Se aplica una transición a toda una diapositiva.</a:t>
            </a:r>
          </a:p>
          <a:p>
            <a:endParaRPr lang="es-MX" sz="1600" dirty="0"/>
          </a:p>
          <a:p>
            <a:r>
              <a:rPr lang="es-MX" sz="1600" dirty="0"/>
              <a:t>Solo se puede aplicar un efecto de transición a una diapositiva.</a:t>
            </a:r>
          </a:p>
          <a:p>
            <a:endParaRPr lang="es-MX" sz="1600" dirty="0"/>
          </a:p>
        </p:txBody>
      </p:sp>
    </p:spTree>
    <p:extLst>
      <p:ext uri="{BB962C8B-B14F-4D97-AF65-F5344CB8AC3E}">
        <p14:creationId xmlns:p14="http://schemas.microsoft.com/office/powerpoint/2010/main" val="2629734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45719" y="-92546"/>
            <a:ext cx="45719" cy="92546"/>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755576" y="627534"/>
            <a:ext cx="7488832" cy="4032448"/>
          </a:xfrm>
        </p:spPr>
        <p:txBody>
          <a:bodyPr>
            <a:normAutofit fontScale="92500" lnSpcReduction="10000"/>
          </a:bodyPr>
          <a:lstStyle/>
          <a:p>
            <a:r>
              <a:rPr lang="es-MX" sz="1800" dirty="0"/>
              <a:t>Para usar un efecto de transición, seleccione la diapositiva a la que desea aplicar la transición y luego aplique un efecto. En la presentación con diapositivas, el efecto aparecerá cuando la diapositiva anterior dé paso a la diapositiva que tiene el efecto de transición.</a:t>
            </a:r>
          </a:p>
          <a:p>
            <a:endParaRPr lang="es-MX" sz="1800" dirty="0"/>
          </a:p>
          <a:p>
            <a:r>
              <a:rPr lang="es-MX" sz="1800" dirty="0"/>
              <a:t>Para empezar, vea Cómo crear un efecto de transición.</a:t>
            </a:r>
          </a:p>
          <a:p>
            <a:endParaRPr lang="es-MX" sz="1800" dirty="0"/>
          </a:p>
          <a:p>
            <a:r>
              <a:rPr lang="es-MX" sz="1800" dirty="0"/>
              <a:t>Conceptos básicos de animación</a:t>
            </a:r>
          </a:p>
          <a:p>
            <a:r>
              <a:rPr lang="es-MX" sz="1800" dirty="0"/>
              <a:t>Una animación se aplica a un solo elemento de una diapositiva, por lo que es posible que una diapositiva tenga varios efectos de animación.</a:t>
            </a:r>
          </a:p>
          <a:p>
            <a:endParaRPr lang="es-MX" sz="1800" dirty="0"/>
          </a:p>
          <a:p>
            <a:r>
              <a:rPr lang="es-MX" sz="1800" dirty="0"/>
              <a:t>Los efectos de entrada hacen que aparezca un objeto.</a:t>
            </a:r>
          </a:p>
          <a:p>
            <a:endParaRPr lang="es-MX" sz="1800" dirty="0"/>
          </a:p>
          <a:p>
            <a:r>
              <a:rPr lang="es-MX" sz="1800" dirty="0"/>
              <a:t>Los efectos de salida hacen desaparecer un objeto.</a:t>
            </a:r>
          </a:p>
          <a:p>
            <a:endParaRPr lang="es-MX" sz="1100" dirty="0"/>
          </a:p>
        </p:txBody>
      </p:sp>
    </p:spTree>
    <p:extLst>
      <p:ext uri="{BB962C8B-B14F-4D97-AF65-F5344CB8AC3E}">
        <p14:creationId xmlns:p14="http://schemas.microsoft.com/office/powerpoint/2010/main" val="2751632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flipV="1">
            <a:off x="0" y="-92548"/>
            <a:ext cx="45719" cy="92547"/>
          </a:xfrm>
        </p:spPr>
        <p:txBody>
          <a:bodyPr>
            <a:noAutofit/>
          </a:bodyPr>
          <a:lstStyle/>
          <a:p>
            <a:pPr algn="l"/>
            <a:r>
              <a:rPr lang="es-MX" sz="100" dirty="0" smtClean="0"/>
              <a:t>.</a:t>
            </a:r>
            <a:endParaRPr lang="es-AR" sz="100" dirty="0"/>
          </a:p>
        </p:txBody>
      </p:sp>
      <p:sp>
        <p:nvSpPr>
          <p:cNvPr id="3" name="2 Marcador de contenido"/>
          <p:cNvSpPr>
            <a:spLocks noGrp="1"/>
          </p:cNvSpPr>
          <p:nvPr>
            <p:ph idx="1"/>
          </p:nvPr>
        </p:nvSpPr>
        <p:spPr>
          <a:xfrm>
            <a:off x="971600" y="699542"/>
            <a:ext cx="7272808" cy="3592761"/>
          </a:xfrm>
        </p:spPr>
        <p:txBody>
          <a:bodyPr>
            <a:normAutofit/>
          </a:bodyPr>
          <a:lstStyle/>
          <a:p>
            <a:r>
              <a:rPr lang="es-MX" sz="1800" dirty="0"/>
              <a:t>Los efectos de énfasis resaltan un objeto ya visible.</a:t>
            </a:r>
          </a:p>
          <a:p>
            <a:endParaRPr lang="es-MX" sz="1800" dirty="0"/>
          </a:p>
          <a:p>
            <a:r>
              <a:rPr lang="es-MX" sz="1800" dirty="0"/>
              <a:t>Las trayectorias de la animación mueven un objeto de una posición a otra.</a:t>
            </a:r>
          </a:p>
          <a:p>
            <a:endParaRPr lang="es-MX" sz="1800" dirty="0"/>
          </a:p>
          <a:p>
            <a:r>
              <a:rPr lang="es-MX" sz="1800" dirty="0">
                <a:hlinkClick r:id="rId2"/>
              </a:rPr>
              <a:t>https://support.microsoft.com/es-es/office/la-diferencia-entre-animaciones-y-transiciones-bae174a4-dad3-4268-bf9c-c201a70995f1#:~:text=Una%20animaci%C3%B3n%20es%20un%20efecto,la%20siguiente%20durante%20una%20presentaci%C3%B3n</a:t>
            </a:r>
            <a:r>
              <a:rPr lang="es-MX" sz="1800" dirty="0" smtClean="0"/>
              <a:t>.</a:t>
            </a:r>
          </a:p>
          <a:p>
            <a:endParaRPr lang="es-MX" sz="1800" dirty="0"/>
          </a:p>
          <a:p>
            <a:endParaRPr lang="es-MX" sz="1800" dirty="0"/>
          </a:p>
          <a:p>
            <a:endParaRPr lang="es-MX" dirty="0"/>
          </a:p>
          <a:p>
            <a:endParaRPr lang="es-MX" dirty="0"/>
          </a:p>
          <a:p>
            <a:endParaRPr lang="es-MX" dirty="0"/>
          </a:p>
          <a:p>
            <a:endParaRPr lang="es-A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555526"/>
            <a:ext cx="1489704"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9" y="3579862"/>
            <a:ext cx="1832410" cy="1080120"/>
          </a:xfrm>
          <a:prstGeom prst="rect">
            <a:avLst/>
          </a:prstGeom>
        </p:spPr>
      </p:pic>
    </p:spTree>
    <p:extLst>
      <p:ext uri="{BB962C8B-B14F-4D97-AF65-F5344CB8AC3E}">
        <p14:creationId xmlns:p14="http://schemas.microsoft.com/office/powerpoint/2010/main" val="3539062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3" y="173884"/>
            <a:ext cx="8229600" cy="857250"/>
          </a:xfrm>
        </p:spPr>
        <p:txBody>
          <a:bodyPr>
            <a:normAutofit/>
          </a:bodyPr>
          <a:lstStyle/>
          <a:p>
            <a:r>
              <a:rPr lang="es-MX" sz="2000" dirty="0" smtClean="0"/>
              <a:t>A) Definición de PowerPoint y su utilidad</a:t>
            </a:r>
            <a:endParaRPr lang="es-AR" sz="2000" dirty="0"/>
          </a:p>
        </p:txBody>
      </p:sp>
      <p:sp>
        <p:nvSpPr>
          <p:cNvPr id="3" name="2 Marcador de contenido"/>
          <p:cNvSpPr>
            <a:spLocks noGrp="1"/>
          </p:cNvSpPr>
          <p:nvPr>
            <p:ph idx="1"/>
          </p:nvPr>
        </p:nvSpPr>
        <p:spPr>
          <a:xfrm>
            <a:off x="827586" y="843559"/>
            <a:ext cx="6831861" cy="3448744"/>
          </a:xfrm>
        </p:spPr>
        <p:txBody>
          <a:bodyPr>
            <a:normAutofit fontScale="25000" lnSpcReduction="20000"/>
          </a:bodyPr>
          <a:lstStyle/>
          <a:p>
            <a:r>
              <a:rPr lang="es-MX" sz="7200" dirty="0"/>
              <a:t>PowerPoint es un software desarrollado por Microsoft que permite diseñar presentaciones mediante la combinación de gráficos, imágenes, video, texto y animación en diapositivas.</a:t>
            </a:r>
          </a:p>
          <a:p>
            <a:endParaRPr lang="es-MX" sz="7200" dirty="0"/>
          </a:p>
          <a:p>
            <a:r>
              <a:rPr lang="es-MX" sz="7200" dirty="0"/>
              <a:t>Ya sea en el mundo empresarial, educativo o personal, PowerPoint es una herramienta accesible, versátil y de fácil manejo que te ayuda a crear materiales que sirven de apoyo visual en la comunicación de diversos mensajes.</a:t>
            </a:r>
          </a:p>
          <a:p>
            <a:endParaRPr lang="es-MX" sz="7200" dirty="0"/>
          </a:p>
          <a:p>
            <a:r>
              <a:rPr lang="es-MX" sz="7200" dirty="0"/>
              <a:t>¿Qué es una diapositiva en PowerPoint?</a:t>
            </a:r>
          </a:p>
          <a:p>
            <a:r>
              <a:rPr lang="es-MX" sz="7200" dirty="0"/>
              <a:t>Una diapositiva en PowerPoint es cada una de las hojas digitales que forman una presentación en los que se pueden agregar texto, imágenes, fotografías, videos, gráficos, </a:t>
            </a:r>
            <a:r>
              <a:rPr lang="es-MX" sz="7200" dirty="0" err="1"/>
              <a:t>gifs</a:t>
            </a:r>
            <a:r>
              <a:rPr lang="es-MX" sz="7200" dirty="0"/>
              <a:t> animados.</a:t>
            </a:r>
          </a:p>
          <a:p>
            <a:endParaRPr lang="es-MX" sz="7200" dirty="0"/>
          </a:p>
          <a:p>
            <a:pPr marL="0" indent="0">
              <a:buNone/>
            </a:pPr>
            <a:endParaRPr lang="es-MX" sz="7200" dirty="0"/>
          </a:p>
          <a:p>
            <a:endParaRPr lang="es-AR" sz="7200" dirty="0" smtClean="0"/>
          </a:p>
          <a:p>
            <a:endParaRPr lang="es-AR"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1347614"/>
            <a:ext cx="1297214" cy="936104"/>
          </a:xfrm>
          <a:prstGeom prst="rect">
            <a:avLst/>
          </a:prstGeom>
        </p:spPr>
      </p:pic>
    </p:spTree>
    <p:extLst>
      <p:ext uri="{BB962C8B-B14F-4D97-AF65-F5344CB8AC3E}">
        <p14:creationId xmlns:p14="http://schemas.microsoft.com/office/powerpoint/2010/main" val="335830872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971600" y="555526"/>
            <a:ext cx="7272807" cy="3816423"/>
          </a:xfrm>
        </p:spPr>
        <p:txBody>
          <a:bodyPr>
            <a:normAutofit fontScale="70000" lnSpcReduction="20000"/>
          </a:bodyPr>
          <a:lstStyle/>
          <a:p>
            <a:r>
              <a:rPr lang="es-MX" dirty="0"/>
              <a:t>Para editar las diapositivas en PowerPoint basta con dar clic sobre ella y añadir todos los elementos necesarios para darles formato, ya sea que quieras que la diapositiva sirva como portada, índice, hoja de contenido o conclusiones. </a:t>
            </a:r>
          </a:p>
          <a:p>
            <a:endParaRPr lang="es-MX" dirty="0"/>
          </a:p>
          <a:p>
            <a:r>
              <a:rPr lang="es-MX" dirty="0"/>
              <a:t>¿Para qué sirve PowerPoint?</a:t>
            </a:r>
          </a:p>
          <a:p>
            <a:r>
              <a:rPr lang="es-MX" dirty="0"/>
              <a:t>PowerPoint sirve para hacer presentaciones multimedia a través de diapositivas digitales. Es una herramienta útil para quienes buscan exponer o transmitir cierta información de forma predominantemente visual a un público específico. </a:t>
            </a:r>
          </a:p>
          <a:p>
            <a:endParaRPr lang="es-MX" dirty="0"/>
          </a:p>
          <a:p>
            <a:r>
              <a:rPr lang="es-MX" dirty="0">
                <a:hlinkClick r:id="rId2"/>
              </a:rPr>
              <a:t>https://blog.hubspot.es/marketing/que-es-powerpoint#:~:text=PowerPoint%20es%20una%20herramienta%20que,la%20comprensi%C3%B3n%20de%20la%20informaci%C3%B3n</a:t>
            </a:r>
            <a:r>
              <a:rPr lang="es-MX" dirty="0" smtClean="0"/>
              <a:t>.</a:t>
            </a:r>
          </a:p>
          <a:p>
            <a:endParaRPr lang="es-MX" dirty="0"/>
          </a:p>
          <a:p>
            <a:endParaRPr lang="es-A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7" y="3795886"/>
            <a:ext cx="259228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10754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80"/>
            <a:ext cx="8229600" cy="709587"/>
          </a:xfrm>
        </p:spPr>
        <p:txBody>
          <a:bodyPr>
            <a:normAutofit/>
          </a:bodyPr>
          <a:lstStyle/>
          <a:p>
            <a:r>
              <a:rPr lang="es-MX" sz="2000" dirty="0" smtClean="0"/>
              <a:t>B) Características mas importantes, nómbrelas</a:t>
            </a:r>
            <a:endParaRPr lang="es-AR" sz="2000" dirty="0"/>
          </a:p>
        </p:txBody>
      </p:sp>
      <p:sp>
        <p:nvSpPr>
          <p:cNvPr id="3" name="2 Marcador de contenido"/>
          <p:cNvSpPr>
            <a:spLocks noGrp="1"/>
          </p:cNvSpPr>
          <p:nvPr>
            <p:ph idx="1"/>
          </p:nvPr>
        </p:nvSpPr>
        <p:spPr>
          <a:xfrm>
            <a:off x="755578" y="771551"/>
            <a:ext cx="7632848" cy="3960439"/>
          </a:xfrm>
        </p:spPr>
        <p:txBody>
          <a:bodyPr>
            <a:noAutofit/>
          </a:bodyPr>
          <a:lstStyle/>
          <a:p>
            <a:r>
              <a:rPr lang="es-MX" sz="1800" dirty="0"/>
              <a:t>Características de PowerPoint</a:t>
            </a:r>
          </a:p>
          <a:p>
            <a:r>
              <a:rPr lang="es-MX" sz="1800" dirty="0"/>
              <a:t>Temas</a:t>
            </a:r>
          </a:p>
          <a:p>
            <a:r>
              <a:rPr lang="es-MX" sz="1800" dirty="0"/>
              <a:t>Manejo multimedia</a:t>
            </a:r>
          </a:p>
          <a:p>
            <a:r>
              <a:rPr lang="es-MX" sz="1800" dirty="0"/>
              <a:t>Animaciones</a:t>
            </a:r>
          </a:p>
          <a:p>
            <a:r>
              <a:rPr lang="es-MX" sz="1800" dirty="0"/>
              <a:t>Transiciones</a:t>
            </a:r>
          </a:p>
          <a:p>
            <a:r>
              <a:rPr lang="es-MX" sz="1800" dirty="0"/>
              <a:t>Uso de diagramas</a:t>
            </a:r>
          </a:p>
          <a:p>
            <a:r>
              <a:rPr lang="es-MX" sz="1800" dirty="0"/>
              <a:t>Dibujo</a:t>
            </a:r>
          </a:p>
          <a:p>
            <a:r>
              <a:rPr lang="es-MX" sz="1800" dirty="0"/>
              <a:t>1. Temas</a:t>
            </a:r>
          </a:p>
          <a:p>
            <a:r>
              <a:rPr lang="es-MX" sz="1800" dirty="0"/>
              <a:t>Esta característica de PowerPoint es una de las más sobresalientes, ya que permite a los usuarios crear diferentes diapositivas visualmente más llamativas. Estos temas son plantillas previamente diseñadas que pueden ser utilizadas de forma fácil y gratuita para hacer presentaciones creativas.</a:t>
            </a:r>
          </a:p>
          <a:p>
            <a:endParaRPr lang="es-MX" sz="18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987574"/>
            <a:ext cx="3916837" cy="2160240"/>
          </a:xfrm>
          <a:prstGeom prst="rect">
            <a:avLst/>
          </a:prstGeom>
        </p:spPr>
      </p:pic>
    </p:spTree>
    <p:extLst>
      <p:ext uri="{BB962C8B-B14F-4D97-AF65-F5344CB8AC3E}">
        <p14:creationId xmlns:p14="http://schemas.microsoft.com/office/powerpoint/2010/main" val="210446518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827584" y="555526"/>
            <a:ext cx="7560840" cy="3736778"/>
          </a:xfrm>
        </p:spPr>
        <p:txBody>
          <a:bodyPr>
            <a:normAutofit fontScale="25000" lnSpcReduction="20000"/>
          </a:bodyPr>
          <a:lstStyle/>
          <a:p>
            <a:r>
              <a:rPr lang="es-MX" sz="7200" dirty="0"/>
              <a:t>Cada tema contiene un grupo de diapositivas con un diseño preestablecido, fuentes de texto, colores y estilos que pueden ser modificados fácilmente por el usuario. De hecho, puedes personalizar alguna de las opciones predeterminadas (o empezar de cero) y crear una plantilla exclusiva para tu empresa. Así será más fácil que todos tus colaboradores mantengan un mismo estilo cuando creen sus propias presentaciones.</a:t>
            </a:r>
          </a:p>
          <a:p>
            <a:endParaRPr lang="es-MX" sz="7200" dirty="0"/>
          </a:p>
          <a:p>
            <a:r>
              <a:rPr lang="es-MX" sz="7200" dirty="0"/>
              <a:t>2. Manejo multimedia</a:t>
            </a:r>
          </a:p>
          <a:p>
            <a:r>
              <a:rPr lang="es-MX" sz="7200" dirty="0"/>
              <a:t>PowerPoint es una herramienta que permite utilizar diferentes recursos multimedia para hacer que las presentaciones sean más eficaces. Dentro de su biblioteca multimedia se pueden encontrar imágenes, videos, formas y sonidos que facilitan la comprensión de la información. Estas herramientas incluso insertar elementos vitales para tu empresa como una marca de agua.</a:t>
            </a:r>
          </a:p>
          <a:p>
            <a:endParaRPr lang="es-MX" sz="7200" dirty="0"/>
          </a:p>
        </p:txBody>
      </p:sp>
    </p:spTree>
    <p:extLst>
      <p:ext uri="{BB962C8B-B14F-4D97-AF65-F5344CB8AC3E}">
        <p14:creationId xmlns:p14="http://schemas.microsoft.com/office/powerpoint/2010/main" val="80783227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899592" y="555526"/>
            <a:ext cx="7416824" cy="4104456"/>
          </a:xfrm>
        </p:spPr>
        <p:txBody>
          <a:bodyPr>
            <a:normAutofit fontScale="25000" lnSpcReduction="20000"/>
          </a:bodyPr>
          <a:lstStyle/>
          <a:p>
            <a:r>
              <a:rPr lang="es-MX" sz="7200" dirty="0"/>
              <a:t>3. Animaciones</a:t>
            </a:r>
          </a:p>
          <a:p>
            <a:r>
              <a:rPr lang="es-MX" sz="7200" dirty="0"/>
              <a:t>Para crear una presentación más dinámica e interesante para tu audiencia puedes crear un movimiento para cada objeto como los títulos y los cuadros de texto.</a:t>
            </a:r>
          </a:p>
          <a:p>
            <a:endParaRPr lang="es-MX" sz="7200" dirty="0"/>
          </a:p>
          <a:p>
            <a:r>
              <a:rPr lang="es-MX" sz="7200" dirty="0"/>
              <a:t>4. Transiciones</a:t>
            </a:r>
          </a:p>
          <a:p>
            <a:r>
              <a:rPr lang="es-MX" sz="7200" dirty="0"/>
              <a:t>Otra de las características fundamentales de PowerPoint es que permite generar transiciones entre cada diapositiva. Tiene disponibles diferentes efectos que ayudan a pasar de una diapositiva a otra de forma ágil y entretenida. </a:t>
            </a:r>
          </a:p>
          <a:p>
            <a:endParaRPr lang="es-MX" sz="7200" dirty="0"/>
          </a:p>
          <a:p>
            <a:r>
              <a:rPr lang="es-MX" sz="7200" dirty="0"/>
              <a:t>5. Uso de diagramas</a:t>
            </a:r>
          </a:p>
          <a:p>
            <a:r>
              <a:rPr lang="es-MX" sz="7200" dirty="0"/>
              <a:t>PowerPoint también permite el uso de una amplia variedad de diagramas profesionales, que incluyen imágenes y texto o una combinación de ambos. Esto agrega variedad a cada presentación. </a:t>
            </a:r>
          </a:p>
          <a:p>
            <a:endParaRPr lang="es-MX" sz="7200" dirty="0"/>
          </a:p>
        </p:txBody>
      </p:sp>
    </p:spTree>
    <p:extLst>
      <p:ext uri="{BB962C8B-B14F-4D97-AF65-F5344CB8AC3E}">
        <p14:creationId xmlns:p14="http://schemas.microsoft.com/office/powerpoint/2010/main" val="59573137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 y="-45720"/>
            <a:ext cx="45719" cy="45719"/>
          </a:xfrm>
        </p:spPr>
        <p:txBody>
          <a:bodyPr>
            <a:normAutofit fontScale="90000"/>
          </a:bodyPr>
          <a:lstStyle/>
          <a:p>
            <a:r>
              <a:rPr lang="es-MX" sz="100" dirty="0" smtClean="0"/>
              <a:t>.</a:t>
            </a:r>
            <a:endParaRPr lang="es-AR" sz="100" dirty="0"/>
          </a:p>
        </p:txBody>
      </p:sp>
      <p:sp>
        <p:nvSpPr>
          <p:cNvPr id="3" name="2 Marcador de contenido"/>
          <p:cNvSpPr>
            <a:spLocks noGrp="1"/>
          </p:cNvSpPr>
          <p:nvPr>
            <p:ph idx="1"/>
          </p:nvPr>
        </p:nvSpPr>
        <p:spPr>
          <a:xfrm>
            <a:off x="971600" y="699542"/>
            <a:ext cx="7344816" cy="3592761"/>
          </a:xfrm>
        </p:spPr>
        <p:txBody>
          <a:bodyPr>
            <a:normAutofit/>
          </a:bodyPr>
          <a:lstStyle/>
          <a:p>
            <a:r>
              <a:rPr lang="es-MX" sz="1800" dirty="0"/>
              <a:t>6. Dibujo</a:t>
            </a:r>
          </a:p>
          <a:p>
            <a:r>
              <a:rPr lang="es-MX" sz="1800" dirty="0"/>
              <a:t>PowerPoint tiene una herramienta de dibujo que sirve para añadir trazos libres a la presentación. Esto permite al usuario resaltar la información y agregar un estilo visual único, que le facilitará enfatizar elementos y crear infografías, histogramas y otro tipo de imágenes. </a:t>
            </a:r>
          </a:p>
          <a:p>
            <a:r>
              <a:rPr lang="es-MX" sz="1600" dirty="0">
                <a:hlinkClick r:id="rId2"/>
              </a:rPr>
              <a:t>https://</a:t>
            </a:r>
            <a:r>
              <a:rPr lang="es-MX" sz="1600" dirty="0" smtClean="0">
                <a:hlinkClick r:id="rId2"/>
              </a:rPr>
              <a:t>blog.hubspot.es/marketing/que-es-powerpoint</a:t>
            </a:r>
            <a:endParaRPr lang="es-MX" sz="1600" dirty="0" smtClean="0"/>
          </a:p>
          <a:p>
            <a:endParaRPr lang="es-MX" sz="1600" dirty="0"/>
          </a:p>
          <a:p>
            <a:endParaRPr lang="es-A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931790"/>
            <a:ext cx="212534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385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000" dirty="0"/>
              <a:t>C) Elementos de </a:t>
            </a:r>
            <a:r>
              <a:rPr lang="es-MX" sz="2000" dirty="0" err="1"/>
              <a:t>Power</a:t>
            </a:r>
            <a:r>
              <a:rPr lang="es-MX" sz="2000" dirty="0"/>
              <a:t> Point-Funciones que cumple </a:t>
            </a:r>
            <a:r>
              <a:rPr lang="es-MX" sz="2000" dirty="0" smtClean="0"/>
              <a:t>cada elemento.</a:t>
            </a:r>
            <a:endParaRPr lang="es-AR" sz="2000" dirty="0"/>
          </a:p>
        </p:txBody>
      </p:sp>
      <p:sp>
        <p:nvSpPr>
          <p:cNvPr id="3" name="2 Marcador de contenido"/>
          <p:cNvSpPr>
            <a:spLocks noGrp="1"/>
          </p:cNvSpPr>
          <p:nvPr>
            <p:ph idx="1"/>
          </p:nvPr>
        </p:nvSpPr>
        <p:spPr>
          <a:xfrm>
            <a:off x="827591" y="1275606"/>
            <a:ext cx="7560839" cy="3629203"/>
          </a:xfrm>
        </p:spPr>
        <p:txBody>
          <a:bodyPr>
            <a:noAutofit/>
          </a:bodyPr>
          <a:lstStyle/>
          <a:p>
            <a:r>
              <a:rPr lang="es-MX" sz="1800" dirty="0"/>
              <a:t>Funciones de PowerPoint</a:t>
            </a:r>
          </a:p>
          <a:p>
            <a:r>
              <a:rPr lang="es-MX" sz="1800" dirty="0"/>
              <a:t>Nueva diapositiva</a:t>
            </a:r>
          </a:p>
          <a:p>
            <a:r>
              <a:rPr lang="es-MX" sz="1800" dirty="0"/>
              <a:t>Insertar</a:t>
            </a:r>
          </a:p>
          <a:p>
            <a:r>
              <a:rPr lang="es-MX" sz="1800" dirty="0"/>
              <a:t>Pestañas complementarias</a:t>
            </a:r>
          </a:p>
          <a:p>
            <a:r>
              <a:rPr lang="es-MX" sz="1800" dirty="0"/>
              <a:t>Presentación de diapositivas</a:t>
            </a:r>
          </a:p>
          <a:p>
            <a:r>
              <a:rPr lang="es-MX" sz="1800" dirty="0"/>
              <a:t>Nueva diapositiva</a:t>
            </a:r>
          </a:p>
          <a:p>
            <a:r>
              <a:rPr lang="es-MX" sz="1800" dirty="0"/>
              <a:t>Es la función básica de PowerPoint, que se encuentra en la pestaña de «Inicio». Sirve para crear una diapositiva en blanco, donde puedes agregar diversos elementos, principalmente texto. Este lo puedes editar al elegir tipo de fuente, tamaño, color de fuente, negritas, sombreado de letras, cursiva, alineación de texto, espaciado y más. </a:t>
            </a:r>
          </a:p>
          <a:p>
            <a:endParaRPr lang="es-MX" sz="18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203598"/>
            <a:ext cx="2356626" cy="1944216"/>
          </a:xfrm>
          <a:prstGeom prst="rect">
            <a:avLst/>
          </a:prstGeom>
        </p:spPr>
      </p:pic>
    </p:spTree>
    <p:extLst>
      <p:ext uri="{BB962C8B-B14F-4D97-AF65-F5344CB8AC3E}">
        <p14:creationId xmlns:p14="http://schemas.microsoft.com/office/powerpoint/2010/main" val="2302619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201</TotalTime>
  <Words>2351</Words>
  <Application>Microsoft Office PowerPoint</Application>
  <PresentationFormat>Presentación en pantalla (16:9)</PresentationFormat>
  <Paragraphs>214</Paragraphs>
  <Slides>27</Slides>
  <Notes>1</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Chincheta</vt:lpstr>
      <vt:lpstr>TRABAJO PRACTICO N4</vt:lpstr>
      <vt:lpstr>Presentación de PowerPoint</vt:lpstr>
      <vt:lpstr>A) Definición de PowerPoint y su utilidad</vt:lpstr>
      <vt:lpstr>.</vt:lpstr>
      <vt:lpstr>B) Características mas importantes, nómbrelas</vt:lpstr>
      <vt:lpstr>.</vt:lpstr>
      <vt:lpstr>.</vt:lpstr>
      <vt:lpstr>.</vt:lpstr>
      <vt:lpstr>C) Elementos de Power Point-Funciones que cumple cada elemento.</vt:lpstr>
      <vt:lpstr>.</vt:lpstr>
      <vt:lpstr>.</vt:lpstr>
      <vt:lpstr>.</vt:lpstr>
      <vt:lpstr>.                                              </vt:lpstr>
      <vt:lpstr>.</vt:lpstr>
      <vt:lpstr>d) Tipos de vistas, explique cada una</vt:lpstr>
      <vt:lpstr>.</vt:lpstr>
      <vt:lpstr>..</vt:lpstr>
      <vt:lpstr>.</vt:lpstr>
      <vt:lpstr>.</vt:lpstr>
      <vt:lpstr>.</vt:lpstr>
      <vt:lpstr>.</vt:lpstr>
      <vt:lpstr>.</vt:lpstr>
      <vt:lpstr>.</vt:lpstr>
      <vt:lpstr>e) Animación y transición explique cada uno </vt:lpstr>
      <vt:lpstr>.</vt:lpstr>
      <vt:lpstr>.</vt:lpstr>
      <vt:lpst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PRACTICO N4</dc:title>
  <dc:creator>Secundaria</dc:creator>
  <cp:lastModifiedBy>Secundaria</cp:lastModifiedBy>
  <cp:revision>50</cp:revision>
  <dcterms:created xsi:type="dcterms:W3CDTF">2024-10-24T18:53:32Z</dcterms:created>
  <dcterms:modified xsi:type="dcterms:W3CDTF">2024-11-04T20:13:57Z</dcterms:modified>
</cp:coreProperties>
</file>