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77" autoAdjust="0"/>
  </p:normalViewPr>
  <p:slideViewPr>
    <p:cSldViewPr>
      <p:cViewPr varScale="1">
        <p:scale>
          <a:sx n="74" d="100"/>
          <a:sy n="74" d="100"/>
        </p:scale>
        <p:origin x="-176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B844A-DFF0-4837-9471-71A8506F41A3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2562F-493B-4D7E-8CDD-60C68220A7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70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562F-493B-4D7E-8CDD-60C68220A7B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23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1730EC-5A98-4670-B5DF-DC428C1DB3D5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C9947-DED6-4C5A-8483-1F4BEA7ABEAB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1730EC-5A98-4670-B5DF-DC428C1DB3D5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C9947-DED6-4C5A-8483-1F4BEA7ABEA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1730EC-5A98-4670-B5DF-DC428C1DB3D5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C9947-DED6-4C5A-8483-1F4BEA7ABEA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1730EC-5A98-4670-B5DF-DC428C1DB3D5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C9947-DED6-4C5A-8483-1F4BEA7ABEA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1730EC-5A98-4670-B5DF-DC428C1DB3D5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C9947-DED6-4C5A-8483-1F4BEA7ABEAB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1730EC-5A98-4670-B5DF-DC428C1DB3D5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C9947-DED6-4C5A-8483-1F4BEA7ABEA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1730EC-5A98-4670-B5DF-DC428C1DB3D5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C9947-DED6-4C5A-8483-1F4BEA7ABEA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1730EC-5A98-4670-B5DF-DC428C1DB3D5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C9947-DED6-4C5A-8483-1F4BEA7ABEA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1730EC-5A98-4670-B5DF-DC428C1DB3D5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C9947-DED6-4C5A-8483-1F4BEA7ABEAB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1730EC-5A98-4670-B5DF-DC428C1DB3D5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C9947-DED6-4C5A-8483-1F4BEA7ABEA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1730EC-5A98-4670-B5DF-DC428C1DB3D5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AC9947-DED6-4C5A-8483-1F4BEA7ABEAB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51730EC-5A98-4670-B5DF-DC428C1DB3D5}" type="datetimeFigureOut">
              <a:rPr lang="es-ES" smtClean="0"/>
              <a:t>05/11/2024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AAC9947-DED6-4C5A-8483-1F4BEA7ABEAB}" type="slidenum">
              <a:rPr lang="es-ES" smtClean="0"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caracteristicas+mas+importantes+de+power+point&amp;sca_esv" TargetMode="External"/><Relationship Id="rId2" Type="http://schemas.openxmlformats.org/officeDocument/2006/relationships/hyperlink" Target="https://www.google.com/search?q=definicion+de+power+point+y+su+utilidad&amp;sca_es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/search?q=elementos+de+pawerd+point+funciones+que+cumple+cada+elemento&amp;sca_es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tipos+de+vistas+de+powerpoint&amp;sca_esv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q=animacion+y+trancicion&amp;sca_es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85297"/>
            <a:ext cx="7772400" cy="1440160"/>
          </a:xfrm>
        </p:spPr>
        <p:txBody>
          <a:bodyPr/>
          <a:lstStyle/>
          <a:p>
            <a:r>
              <a:rPr lang="es-MX" dirty="0" smtClean="0"/>
              <a:t>trabajo practico 4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3528392" cy="864096"/>
          </a:xfrm>
        </p:spPr>
        <p:txBody>
          <a:bodyPr/>
          <a:lstStyle/>
          <a:p>
            <a:r>
              <a:rPr lang="es-MX" dirty="0" smtClean="0"/>
              <a:t>Año:2024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6778205" y="1844824"/>
            <a:ext cx="1004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curso:1A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827584" y="2852936"/>
            <a:ext cx="645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colegio del prado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827584" y="364502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Nya</a:t>
            </a:r>
            <a:r>
              <a:rPr lang="es-MX" dirty="0" smtClean="0"/>
              <a:t> de la </a:t>
            </a:r>
            <a:r>
              <a:rPr lang="es-MX" dirty="0" err="1" smtClean="0"/>
              <a:t>profe:Andrea</a:t>
            </a:r>
            <a:r>
              <a:rPr lang="es-MX" dirty="0" smtClean="0"/>
              <a:t> </a:t>
            </a:r>
            <a:r>
              <a:rPr lang="es-MX" dirty="0" err="1"/>
              <a:t>G</a:t>
            </a:r>
            <a:r>
              <a:rPr lang="es-MX" dirty="0" err="1" smtClean="0"/>
              <a:t>omez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683568" y="4293096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Nya</a:t>
            </a:r>
            <a:r>
              <a:rPr lang="es-MX" dirty="0" smtClean="0"/>
              <a:t> del alumno: </a:t>
            </a:r>
            <a:r>
              <a:rPr lang="es-MX" dirty="0" err="1" smtClean="0"/>
              <a:t>jose</a:t>
            </a:r>
            <a:r>
              <a:rPr lang="es-MX" dirty="0" smtClean="0"/>
              <a:t> </a:t>
            </a:r>
            <a:r>
              <a:rPr lang="es-MX" dirty="0"/>
              <a:t>M</a:t>
            </a:r>
            <a:r>
              <a:rPr lang="es-MX" dirty="0" smtClean="0"/>
              <a:t>artin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59" y="303760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69160"/>
            <a:ext cx="3192310" cy="174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2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553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472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199" y="188640"/>
            <a:ext cx="780406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75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Respuestas:…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03648" y="1407814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es-MX" dirty="0" smtClean="0"/>
              <a:t>A-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339752" y="1499119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/>
              <a:t> Microsoft PowerPoint (PPT) es un software de ofimática diseñado para realizar presentación de diapositivas. Fue creado a mediados de los años 80 y vendido en 1987 a Bill Gates, convirtiéndose en un producto estrella de la compañía Microsoft</a:t>
            </a:r>
            <a:r>
              <a:rPr lang="es-419" dirty="0" smtClean="0"/>
              <a:t>. </a:t>
            </a:r>
          </a:p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www.google.com/search?q=definicion+de+power+point+y+su+utilidad&amp;sca_esv</a:t>
            </a:r>
            <a:endParaRPr lang="es-ES" dirty="0" smtClean="0"/>
          </a:p>
          <a:p>
            <a:endParaRPr lang="es-ES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1115616" y="3717032"/>
            <a:ext cx="80283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 smtClean="0"/>
              <a:t>B-Posibilidad </a:t>
            </a:r>
            <a:r>
              <a:rPr lang="es-419" dirty="0"/>
              <a:t>de usar plantillas autodeterminadas y también personalizadas. ...</a:t>
            </a:r>
          </a:p>
          <a:p>
            <a:r>
              <a:rPr lang="es-419" dirty="0"/>
              <a:t>Crear textos con distintos formatos y colores. ...</a:t>
            </a:r>
          </a:p>
          <a:p>
            <a:r>
              <a:rPr lang="es-419" dirty="0"/>
              <a:t>Insertar imágenes, gráficos, símbolos y mucho </a:t>
            </a:r>
            <a:r>
              <a:rPr lang="es-419" b="1" dirty="0"/>
              <a:t>más</a:t>
            </a:r>
            <a:r>
              <a:rPr lang="es-419" dirty="0"/>
              <a:t>. ...</a:t>
            </a:r>
          </a:p>
          <a:p>
            <a:r>
              <a:rPr lang="es-419" dirty="0"/>
              <a:t>Utilización de animaciones. ...</a:t>
            </a:r>
          </a:p>
          <a:p>
            <a:r>
              <a:rPr lang="es-419" dirty="0"/>
              <a:t>Posibilidad de incluir audios al soporte visual</a:t>
            </a:r>
            <a:r>
              <a:rPr lang="es-419" dirty="0" smtClean="0"/>
              <a:t>.</a:t>
            </a:r>
            <a:r>
              <a:rPr lang="es-ES" dirty="0"/>
              <a:t> </a:t>
            </a:r>
          </a:p>
          <a:p>
            <a:endParaRPr lang="es-ES" dirty="0" smtClean="0"/>
          </a:p>
          <a:p>
            <a:r>
              <a:rPr lang="es-ES" dirty="0">
                <a:hlinkClick r:id="rId3"/>
              </a:rPr>
              <a:t>https://</a:t>
            </a:r>
            <a:r>
              <a:rPr lang="es-ES" dirty="0" smtClean="0">
                <a:hlinkClick r:id="rId3"/>
              </a:rPr>
              <a:t>www.google.com/search?q=caracteristicas+mas+importantes+de+power+point&amp;sca_esv</a:t>
            </a:r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419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60" y="512290"/>
            <a:ext cx="1908720" cy="17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391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B_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547664" y="1700808"/>
            <a:ext cx="52383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C _</a:t>
            </a:r>
            <a:r>
              <a:rPr lang="es-419" dirty="0" smtClean="0"/>
              <a:t>ípicamente </a:t>
            </a:r>
            <a:r>
              <a:rPr lang="es-419" dirty="0"/>
              <a:t>incluye tres funciones principales: Un editor que permite insertar un texto y darle formato. Un método para insertar y manipular imágenes y gráficos. Un sistema para mostrar el contenido en forma continua</a:t>
            </a:r>
            <a:r>
              <a:rPr lang="es-419" dirty="0" smtClean="0"/>
              <a:t>.</a:t>
            </a:r>
            <a:r>
              <a:rPr lang="es-ES" dirty="0"/>
              <a:t> </a:t>
            </a:r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www.google.com/search?q=elementos+de+pawerd+point+funciones+que+cumple+cada+elemento&amp;sca_esv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0"/>
            <a:ext cx="3696072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25" y="4009132"/>
            <a:ext cx="381537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992" y="207516"/>
            <a:ext cx="2060028" cy="242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8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498080" cy="63894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D_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286000" y="1886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/>
              <a:t>_</a:t>
            </a:r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064" y="3717032"/>
            <a:ext cx="457140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286000" y="38201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/>
              <a:t>Vista normal.</a:t>
            </a:r>
          </a:p>
          <a:p>
            <a:r>
              <a:rPr lang="es-ES" dirty="0"/>
              <a:t>Vista Clasificador de diapositivas.</a:t>
            </a:r>
          </a:p>
          <a:p>
            <a:r>
              <a:rPr lang="es-ES" dirty="0"/>
              <a:t>Vista Página de notas.</a:t>
            </a:r>
          </a:p>
          <a:p>
            <a:r>
              <a:rPr lang="es-ES" dirty="0"/>
              <a:t>Vista Esquema.</a:t>
            </a:r>
          </a:p>
          <a:p>
            <a:r>
              <a:rPr lang="es-ES" dirty="0"/>
              <a:t>Vista Presentación con diapositivas.</a:t>
            </a:r>
          </a:p>
          <a:p>
            <a:r>
              <a:rPr lang="es-ES" dirty="0"/>
              <a:t>Vista Moderador.</a:t>
            </a:r>
          </a:p>
          <a:p>
            <a:r>
              <a:rPr lang="es-ES" dirty="0"/>
              <a:t>Vistas Patrón: Diapositiva, Documento y Notas. </a:t>
            </a:r>
            <a:r>
              <a:rPr lang="es-ES" dirty="0">
                <a:hlinkClick r:id="rId3"/>
              </a:rPr>
              <a:t>https://www.google.com/search?q=tipos+de+vistas+de+powerpoint&amp;sca_esv</a:t>
            </a:r>
            <a:r>
              <a:rPr lang="es-ES" dirty="0" smtClean="0"/>
              <a:t>=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395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52251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E_</a:t>
            </a:r>
            <a:r>
              <a:rPr lang="es-419" dirty="0"/>
              <a:t>Una animación es un efecto especial que se aplica a un solo elemento de una diapositiva, como texto, forma, imagen, etc. Una transición es el efecto especial que se produce al salir de una diapositiva y pasar a la siguiente durante una presentación.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5229200"/>
            <a:ext cx="7498080" cy="1019200"/>
          </a:xfrm>
        </p:spPr>
        <p:txBody>
          <a:bodyPr>
            <a:normAutofit lnSpcReduction="10000"/>
          </a:bodyPr>
          <a:lstStyle/>
          <a:p>
            <a:r>
              <a:rPr lang="es-ES" dirty="0">
                <a:hlinkClick r:id="rId2"/>
              </a:rPr>
              <a:t>https://</a:t>
            </a:r>
            <a:r>
              <a:rPr lang="es-ES" dirty="0" smtClean="0">
                <a:hlinkClick r:id="rId2"/>
              </a:rPr>
              <a:t>www.google.com/search?q=animacion+y+trancicion&amp;sca_esv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05002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908720"/>
            <a:ext cx="4572000" cy="2571750"/>
          </a:xfrm>
        </p:spPr>
      </p:pic>
    </p:spTree>
    <p:extLst>
      <p:ext uri="{BB962C8B-B14F-4D97-AF65-F5344CB8AC3E}">
        <p14:creationId xmlns:p14="http://schemas.microsoft.com/office/powerpoint/2010/main" val="412551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168</TotalTime>
  <Words>150</Words>
  <Application>Microsoft Office PowerPoint</Application>
  <PresentationFormat>Presentación en pantalla (4:3)</PresentationFormat>
  <Paragraphs>36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Solsticio</vt:lpstr>
      <vt:lpstr>trabajo practico 4</vt:lpstr>
      <vt:lpstr>Presentación de PowerPoint</vt:lpstr>
      <vt:lpstr>Presentación de PowerPoint</vt:lpstr>
      <vt:lpstr>Respuestas:…</vt:lpstr>
      <vt:lpstr>B_</vt:lpstr>
      <vt:lpstr>D_</vt:lpstr>
      <vt:lpstr>E_Una animación es un efecto especial que se aplica a un solo elemento de una diapositiva, como texto, forma, imagen, etc. Una transición es el efecto especial que se produce al salir de una diapositiva y pasar a la siguiente durante una presentación.</vt:lpstr>
      <vt:lpstr>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practico 4</dc:title>
  <dc:creator>Secundario</dc:creator>
  <cp:lastModifiedBy>Secundario</cp:lastModifiedBy>
  <cp:revision>42</cp:revision>
  <dcterms:created xsi:type="dcterms:W3CDTF">2024-10-31T18:12:18Z</dcterms:created>
  <dcterms:modified xsi:type="dcterms:W3CDTF">2024-11-05T17:54:30Z</dcterms:modified>
</cp:coreProperties>
</file>