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128" autoAdjust="0"/>
  </p:normalViewPr>
  <p:slideViewPr>
    <p:cSldViewPr>
      <p:cViewPr>
        <p:scale>
          <a:sx n="84" d="100"/>
          <a:sy n="84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86E250-603F-41EB-B060-2B77FE403A23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2CB7-E384-43DB-A38E-1A1C45BE59B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9078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82CB7-E384-43DB-A38E-1A1C45BE59B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8835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FCA4CB-CF52-4ECA-A295-D1E397451391}" type="datetimeFigureOut">
              <a:rPr lang="es-AR" smtClean="0"/>
              <a:t>4/11/2024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BAB71B-AC8C-4DBF-BA25-87EECD60E11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finicion.de/programa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definicion.de/softwar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hyperlink" Target="https://definicion.de/power-poi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chatgp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upport.microsoft.com/es-es/office/agregar-transiciones-entre-diapositivas-3f8244bf-f893-4efd-a7eb-3a4845c9c971#:~:text=La%20transici%C3%B3n%20de%20diapositivas%20es,de%20los%20efectos%20de%20transici%C3%B3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7412360" cy="2060847"/>
          </a:xfrm>
        </p:spPr>
        <p:txBody>
          <a:bodyPr>
            <a:normAutofit/>
          </a:bodyPr>
          <a:lstStyle/>
          <a:p>
            <a:r>
              <a:rPr lang="es-MX" dirty="0" smtClean="0">
                <a:solidFill>
                  <a:srgbClr val="FF99FF"/>
                </a:solidFill>
              </a:rPr>
              <a:t>Trabajo practico n «4 </a:t>
            </a:r>
            <a:br>
              <a:rPr lang="es-MX" dirty="0" smtClean="0">
                <a:solidFill>
                  <a:srgbClr val="FF99FF"/>
                </a:solidFill>
              </a:rPr>
            </a:br>
            <a:r>
              <a:rPr lang="es-MX" dirty="0" smtClean="0">
                <a:solidFill>
                  <a:srgbClr val="FF99FF"/>
                </a:solidFill>
              </a:rPr>
              <a:t>desarrollo de la información. </a:t>
            </a:r>
            <a:br>
              <a:rPr lang="es-MX" dirty="0" smtClean="0">
                <a:solidFill>
                  <a:srgbClr val="FF99FF"/>
                </a:solidFill>
              </a:rPr>
            </a:br>
            <a:r>
              <a:rPr lang="es-MX" dirty="0" smtClean="0">
                <a:solidFill>
                  <a:srgbClr val="FF99FF"/>
                </a:solidFill>
              </a:rPr>
              <a:t>TALLER LABORATORIO DE informatica.</a:t>
            </a:r>
            <a:endParaRPr lang="es-AR" dirty="0">
              <a:solidFill>
                <a:srgbClr val="FF99FF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89" y="2060848"/>
            <a:ext cx="4320480" cy="2088233"/>
          </a:xfrm>
        </p:spPr>
        <p:txBody>
          <a:bodyPr>
            <a:normAutofit fontScale="85000" lnSpcReduction="10000"/>
          </a:bodyPr>
          <a:lstStyle/>
          <a:p>
            <a:r>
              <a:rPr lang="es-MX" sz="2800" dirty="0" smtClean="0">
                <a:solidFill>
                  <a:schemeClr val="accent6"/>
                </a:solidFill>
              </a:rPr>
              <a:t>CURSO:1 «A»    </a:t>
            </a:r>
          </a:p>
          <a:p>
            <a:r>
              <a:rPr lang="es-MX" sz="2800" dirty="0" smtClean="0">
                <a:solidFill>
                  <a:schemeClr val="accent6"/>
                </a:solidFill>
              </a:rPr>
              <a:t>ALUMNA:BRISA TRIGO</a:t>
            </a:r>
          </a:p>
          <a:p>
            <a:r>
              <a:rPr lang="es-MX" sz="2800" dirty="0" smtClean="0">
                <a:solidFill>
                  <a:schemeClr val="accent6"/>
                </a:solidFill>
              </a:rPr>
              <a:t>PROFESORA: ANDREA Gómez </a:t>
            </a:r>
          </a:p>
          <a:p>
            <a:r>
              <a:rPr lang="es-MX" dirty="0" smtClean="0"/>
              <a:t>   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1"/>
            <a:ext cx="185509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25074"/>
            <a:ext cx="4968552" cy="1980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921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609600" y="228919"/>
            <a:ext cx="7778824" cy="4571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07504" y="2996952"/>
            <a:ext cx="8426896" cy="4248472"/>
          </a:xfrm>
        </p:spPr>
        <p:txBody>
          <a:bodyPr>
            <a:normAutofit/>
          </a:bodyPr>
          <a:lstStyle/>
          <a:p>
            <a:pPr fontAlgn="base"/>
            <a:r>
              <a:rPr lang="es-MX" sz="1800" b="1" dirty="0" smtClean="0">
                <a:solidFill>
                  <a:srgbClr val="FF99FF"/>
                </a:solidFill>
                <a:latin typeface="Helvetica"/>
              </a:rPr>
              <a:t>1</a:t>
            </a:r>
            <a:r>
              <a:rPr lang="es-MX" sz="1800" b="1" dirty="0" smtClean="0">
                <a:latin typeface="Helvetica"/>
              </a:rPr>
              <a:t>-Power </a:t>
            </a:r>
            <a:r>
              <a:rPr lang="es-MX" sz="1800" b="1" dirty="0">
                <a:latin typeface="Helvetica"/>
              </a:rPr>
              <a:t>Point</a:t>
            </a:r>
            <a:r>
              <a:rPr lang="es-MX" sz="1800" dirty="0">
                <a:latin typeface="Helvetica"/>
              </a:rPr>
              <a:t> o </a:t>
            </a:r>
            <a:r>
              <a:rPr lang="es-MX" sz="1800" b="1" dirty="0">
                <a:latin typeface="Helvetica"/>
              </a:rPr>
              <a:t>PowerPoint</a:t>
            </a:r>
            <a:r>
              <a:rPr lang="es-MX" sz="1800" dirty="0">
                <a:latin typeface="Helvetica"/>
              </a:rPr>
              <a:t> es el nombre de uno de los programas más populares creados por </a:t>
            </a:r>
            <a:r>
              <a:rPr lang="es-MX" sz="1800" b="1" dirty="0">
                <a:latin typeface="Helvetica"/>
              </a:rPr>
              <a:t>Microsoft</a:t>
            </a:r>
            <a:r>
              <a:rPr lang="es-MX" sz="1800" dirty="0">
                <a:latin typeface="Helvetica"/>
              </a:rPr>
              <a:t>. Se trata de un </a:t>
            </a:r>
            <a:r>
              <a:rPr lang="es-MX" sz="1800" b="1" dirty="0">
                <a:latin typeface="Helvetica"/>
                <a:hlinkClick r:id="rId2"/>
              </a:rPr>
              <a:t>software</a:t>
            </a:r>
            <a:r>
              <a:rPr lang="es-MX" sz="1800" dirty="0">
                <a:latin typeface="Helvetica"/>
              </a:rPr>
              <a:t> que permite realizar </a:t>
            </a:r>
            <a:r>
              <a:rPr lang="es-MX" sz="1800" b="1" dirty="0">
                <a:latin typeface="Helvetica"/>
              </a:rPr>
              <a:t>presentaciones</a:t>
            </a:r>
            <a:r>
              <a:rPr lang="es-MX" sz="1800" dirty="0">
                <a:latin typeface="Helvetica"/>
              </a:rPr>
              <a:t> a través de </a:t>
            </a:r>
            <a:r>
              <a:rPr lang="es-MX" sz="1800" b="1" dirty="0">
                <a:latin typeface="Helvetica"/>
              </a:rPr>
              <a:t>diapositivas</a:t>
            </a:r>
            <a:r>
              <a:rPr lang="es-MX" sz="1800" dirty="0">
                <a:latin typeface="Helvetica"/>
              </a:rPr>
              <a:t>.</a:t>
            </a:r>
          </a:p>
          <a:p>
            <a:pPr fontAlgn="base"/>
            <a:r>
              <a:rPr lang="es-MX" sz="1800" dirty="0">
                <a:latin typeface="Helvetica"/>
              </a:rPr>
              <a:t>El </a:t>
            </a:r>
            <a:r>
              <a:rPr lang="es-MX" sz="1800" b="1" dirty="0">
                <a:latin typeface="Helvetica"/>
                <a:hlinkClick r:id="rId3"/>
              </a:rPr>
              <a:t>programa</a:t>
            </a:r>
            <a:r>
              <a:rPr lang="es-MX" sz="1800" dirty="0">
                <a:latin typeface="Helvetica"/>
              </a:rPr>
              <a:t> contempla la posibilidad de utilizar texto, imágenes, música y animaciones. De este modo, la creatividad del usuario resulta decisiva para que las presentaciones sean atractivas y consigan mantener la atención del receptor.</a:t>
            </a:r>
          </a:p>
          <a:p>
            <a:r>
              <a:rPr lang="es-AR" dirty="0">
                <a:hlinkClick r:id="rId4"/>
              </a:rPr>
              <a:t>https://definicion.de/power-point</a:t>
            </a:r>
            <a:r>
              <a:rPr lang="es-AR" dirty="0" smtClean="0">
                <a:hlinkClick r:id="rId4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120680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7888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16" y="38190"/>
            <a:ext cx="26638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837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0" y="-459435"/>
            <a:ext cx="8748464" cy="45719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s-MX" dirty="0"/>
          </a:p>
          <a:p>
            <a:r>
              <a:rPr lang="es-MX" dirty="0" smtClean="0"/>
              <a:t>            </a:t>
            </a:r>
            <a:r>
              <a:rPr lang="es-MX" sz="4600" dirty="0" smtClean="0">
                <a:solidFill>
                  <a:srgbClr val="FF0000"/>
                </a:solidFill>
              </a:rPr>
              <a:t>características…</a:t>
            </a:r>
            <a:endParaRPr lang="es-MX" sz="4600" dirty="0">
              <a:solidFill>
                <a:srgbClr val="FF0000"/>
              </a:solidFill>
            </a:endParaRPr>
          </a:p>
          <a:p>
            <a:r>
              <a:rPr lang="es-MX" dirty="0" smtClean="0"/>
              <a:t> </a:t>
            </a:r>
            <a:r>
              <a:rPr lang="es-MX" dirty="0" smtClean="0">
                <a:solidFill>
                  <a:srgbClr val="FF99FF"/>
                </a:solidFill>
              </a:rPr>
              <a:t>b-</a:t>
            </a:r>
            <a:r>
              <a:rPr lang="es-MX" dirty="0" smtClean="0"/>
              <a:t>1</a:t>
            </a:r>
            <a:r>
              <a:rPr lang="es-MX" dirty="0"/>
              <a:t>. **Organización de ideas**: Permite estructurar y organizar información de manera clara y lógica.</a:t>
            </a:r>
          </a:p>
          <a:p>
            <a:endParaRPr lang="es-MX" dirty="0"/>
          </a:p>
          <a:p>
            <a:r>
              <a:rPr lang="es-MX" dirty="0"/>
              <a:t>2. **Visualización**: Facilita la inclusión de gráficos, imágenes y videos que ayudan a ilustrar puntos clave y hacer la presentación más atractiva.</a:t>
            </a:r>
          </a:p>
          <a:p>
            <a:endParaRPr lang="es-MX" dirty="0"/>
          </a:p>
          <a:p>
            <a:r>
              <a:rPr lang="es-MX" dirty="0"/>
              <a:t>3. **Facilidad de uso**: Su interfaz intuitiva permite que personas de diferentes niveles de habilidad puedan crear presentaciones efectivas.</a:t>
            </a:r>
          </a:p>
          <a:p>
            <a:endParaRPr lang="es-MX" dirty="0"/>
          </a:p>
          <a:p>
            <a:r>
              <a:rPr lang="es-MX" dirty="0"/>
              <a:t>4. **Interactividad**: Se pueden agregar animaciones y transiciones que hacen la presentación más dinámica.</a:t>
            </a:r>
          </a:p>
          <a:p>
            <a:endParaRPr lang="es-MX" dirty="0"/>
          </a:p>
          <a:p>
            <a:r>
              <a:rPr lang="es-MX" dirty="0"/>
              <a:t>5. **Colaboración**: Permite trabajar en equipo, compartiendo presentaciones y recibiendo retroalimentación de manera sencilla.</a:t>
            </a:r>
          </a:p>
          <a:p>
            <a:endParaRPr lang="es-MX" dirty="0"/>
          </a:p>
          <a:p>
            <a:r>
              <a:rPr lang="es-MX" dirty="0"/>
              <a:t>6. **Presentación en vivo**: Ideal para exponer ideas en reuniones, clases o conferencias, ayudando a mantener la atención del público.</a:t>
            </a:r>
          </a:p>
          <a:p>
            <a:endParaRPr lang="es-MX" dirty="0"/>
          </a:p>
          <a:p>
            <a:r>
              <a:rPr lang="es-MX" dirty="0"/>
              <a:t>7. **Personalización**: Ofrece múltiples plantillas y opciones de diseño que permiten adaptar la presentación a diferentes audiencias y contextos.</a:t>
            </a:r>
          </a:p>
          <a:p>
            <a:endParaRPr lang="es-MX" dirty="0"/>
          </a:p>
          <a:p>
            <a:r>
              <a:rPr lang="es-MX" dirty="0"/>
              <a:t>En resumen, PowerPoint es una herramienta versátil que facilita la comunicación visual y la transmisión de información de manera efectiva</a:t>
            </a:r>
            <a:r>
              <a:rPr lang="es-MX" dirty="0" smtClean="0"/>
              <a:t>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291050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609600" y="-531440"/>
            <a:ext cx="7994848" cy="17030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429" y="0"/>
            <a:ext cx="8712968" cy="68760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smtClean="0">
                <a:hlinkClick r:id="rId2"/>
              </a:rPr>
              <a:t>https</a:t>
            </a:r>
            <a:r>
              <a:rPr lang="es-MX" dirty="0">
                <a:hlinkClick r:id="rId2"/>
              </a:rPr>
              <a:t>://chatgpt.com</a:t>
            </a:r>
            <a:r>
              <a:rPr lang="es-MX" dirty="0" smtClean="0">
                <a:hlinkClick r:id="rId2"/>
              </a:rPr>
              <a:t>/</a:t>
            </a:r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                    </a:t>
            </a:r>
            <a:r>
              <a:rPr lang="es-MX" sz="3200" dirty="0" smtClean="0">
                <a:solidFill>
                  <a:srgbClr val="FF0000"/>
                </a:solidFill>
              </a:rPr>
              <a:t>Elementos…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800" dirty="0">
                <a:solidFill>
                  <a:srgbClr val="FF99FF"/>
                </a:solidFill>
              </a:rPr>
              <a:t>C</a:t>
            </a:r>
            <a:r>
              <a:rPr lang="es-MX" sz="1800" dirty="0">
                <a:solidFill>
                  <a:prstClr val="black"/>
                </a:solidFill>
              </a:rPr>
              <a:t>-PowerPoint es una herramienta versátil para crear presentaciones visuales.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Diapositivas</a:t>
            </a:r>
            <a:r>
              <a:rPr lang="es-MX" sz="1600" dirty="0">
                <a:solidFill>
                  <a:prstClr val="black"/>
                </a:solidFill>
              </a:rPr>
              <a:t>: Son las páginas individuales de la presentación. Permiten organizar el contenido de manera estructurada.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Texto</a:t>
            </a:r>
            <a:r>
              <a:rPr lang="es-MX" sz="1600" dirty="0">
                <a:solidFill>
                  <a:prstClr val="black"/>
                </a:solidFill>
              </a:rPr>
              <a:t>: Se utiliza para presentar información escrita. Puedes agregar títulos, subtítulos y párrafos para comunicar tus ideas.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Imágenes</a:t>
            </a:r>
            <a:r>
              <a:rPr lang="es-MX" sz="1600" dirty="0">
                <a:solidFill>
                  <a:prstClr val="black"/>
                </a:solidFill>
              </a:rPr>
              <a:t>: Ayudan a hacer la presentación más visual y atractiva. Pueden ilustrar conceptos y hacer que la información sea más fácil de recordar.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Gráficos</a:t>
            </a:r>
            <a:r>
              <a:rPr lang="es-MX" sz="1600" dirty="0">
                <a:solidFill>
                  <a:prstClr val="black"/>
                </a:solidFill>
              </a:rPr>
              <a:t>: Muestran datos de manera visual, facilitando la comprensión de información cuantitativa. 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Tablas</a:t>
            </a:r>
            <a:r>
              <a:rPr lang="es-MX" sz="1600" dirty="0">
                <a:solidFill>
                  <a:prstClr val="black"/>
                </a:solidFill>
              </a:rPr>
              <a:t>: Presentan datos de forma organizada, permitiendo ver relaciones y comparaciones entre diferentes conjuntos de información.</a:t>
            </a:r>
          </a:p>
          <a:p>
            <a:pPr lvl="0">
              <a:buClr>
                <a:srgbClr val="FE8637"/>
              </a:buClr>
              <a:buFont typeface="+mj-lt"/>
              <a:buAutoNum type="arabicPeriod"/>
            </a:pPr>
            <a:r>
              <a:rPr lang="es-MX" sz="1600" b="1" dirty="0">
                <a:solidFill>
                  <a:prstClr val="black"/>
                </a:solidFill>
              </a:rPr>
              <a:t>Formas</a:t>
            </a:r>
            <a:r>
              <a:rPr lang="es-MX" sz="1600" dirty="0">
                <a:solidFill>
                  <a:prstClr val="black"/>
                </a:solidFill>
              </a:rPr>
              <a:t>: Se pueden utilizar para crear diagramas o resaltar información</a:t>
            </a:r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7102"/>
            <a:ext cx="3960440" cy="239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879"/>
            <a:ext cx="3382963" cy="331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233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611560" y="-485721"/>
            <a:ext cx="7924800" cy="170305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6474" y="30899"/>
            <a:ext cx="8892480" cy="6858000"/>
          </a:xfrm>
        </p:spPr>
        <p:txBody>
          <a:bodyPr>
            <a:noAutofit/>
          </a:bodyPr>
          <a:lstStyle/>
          <a:p>
            <a:pPr marL="0" lvl="0" indent="0">
              <a:buClr>
                <a:srgbClr val="FE8637"/>
              </a:buClr>
              <a:buNone/>
            </a:pPr>
            <a:r>
              <a:rPr lang="es-MX" sz="1600" dirty="0" smtClean="0">
                <a:solidFill>
                  <a:prstClr val="black"/>
                </a:solidFill>
              </a:rPr>
              <a:t>. 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es-MX" sz="1600" b="1" dirty="0" smtClean="0">
                <a:solidFill>
                  <a:prstClr val="black"/>
                </a:solidFill>
              </a:rPr>
              <a:t>.Transiciones</a:t>
            </a:r>
            <a:r>
              <a:rPr lang="es-MX" sz="1600" dirty="0">
                <a:solidFill>
                  <a:prstClr val="black"/>
                </a:solidFill>
              </a:rPr>
              <a:t>: Son efectos visuales que ocurren al pasar de una diapositiva a otra. 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8. </a:t>
            </a:r>
            <a:r>
              <a:rPr lang="es-MX" sz="1600" b="1" dirty="0" smtClean="0">
                <a:solidFill>
                  <a:prstClr val="black"/>
                </a:solidFill>
              </a:rPr>
              <a:t>Animaciones</a:t>
            </a:r>
            <a:r>
              <a:rPr lang="es-MX" sz="1600" dirty="0">
                <a:solidFill>
                  <a:prstClr val="black"/>
                </a:solidFill>
              </a:rPr>
              <a:t>: Permiten agregar movimiento a los elementos dentro de una diapositiva. Pueden usarse para revelar información gradualmente.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9.</a:t>
            </a:r>
            <a:r>
              <a:rPr lang="es-MX" sz="1600" b="1" dirty="0" smtClean="0">
                <a:solidFill>
                  <a:prstClr val="black"/>
                </a:solidFill>
              </a:rPr>
              <a:t> Videos </a:t>
            </a:r>
            <a:r>
              <a:rPr lang="es-MX" sz="1600" b="1" dirty="0">
                <a:solidFill>
                  <a:prstClr val="black"/>
                </a:solidFill>
              </a:rPr>
              <a:t>y audio</a:t>
            </a:r>
            <a:r>
              <a:rPr lang="es-MX" sz="1600" dirty="0">
                <a:solidFill>
                  <a:prstClr val="black"/>
                </a:solidFill>
              </a:rPr>
              <a:t>: Integrar multimedia puede hacer que la presentación sea más interesante y captar la atención del público.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s-MX" sz="1600" b="1" dirty="0" smtClean="0">
                <a:solidFill>
                  <a:prstClr val="black"/>
                </a:solidFill>
              </a:rPr>
              <a:t>. Notas </a:t>
            </a:r>
            <a:r>
              <a:rPr lang="es-MX" sz="1600" b="1" dirty="0">
                <a:solidFill>
                  <a:prstClr val="black"/>
                </a:solidFill>
              </a:rPr>
              <a:t>del presentador</a:t>
            </a:r>
            <a:r>
              <a:rPr lang="es-MX" sz="1600" dirty="0">
                <a:solidFill>
                  <a:prstClr val="black"/>
                </a:solidFill>
              </a:rPr>
              <a:t>: Sección donde puedes agregar información adicional o puntos clave que te ayuden durante la presentación sin que el público los vea.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11. </a:t>
            </a:r>
            <a:r>
              <a:rPr lang="es-MX" sz="1600" b="1" dirty="0" smtClean="0">
                <a:solidFill>
                  <a:prstClr val="black"/>
                </a:solidFill>
              </a:rPr>
              <a:t>Hipervínculos</a:t>
            </a:r>
            <a:r>
              <a:rPr lang="es-MX" sz="1600" dirty="0">
                <a:solidFill>
                  <a:prstClr val="black"/>
                </a:solidFill>
              </a:rPr>
              <a:t>: Permiten enlazar a otras diapositivas o a recursos externos, facilitando la navegación en presentaciones más interactivas.</a:t>
            </a:r>
          </a:p>
          <a:p>
            <a:pPr marL="0" lvl="0" indent="0">
              <a:buClr>
                <a:srgbClr val="FE8637"/>
              </a:buClr>
              <a:buNone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es-MX" sz="1600" b="1" dirty="0" smtClean="0">
                <a:solidFill>
                  <a:prstClr val="black"/>
                </a:solidFill>
              </a:rPr>
              <a:t>Plantillas</a:t>
            </a:r>
            <a:r>
              <a:rPr lang="es-MX" sz="1600" dirty="0">
                <a:solidFill>
                  <a:prstClr val="black"/>
                </a:solidFill>
              </a:rPr>
              <a:t>: Diseños predefinidos que ahorran tiempo y aseguran una apariencia profesional a las presentaciones</a:t>
            </a:r>
            <a:r>
              <a:rPr lang="es-MX" sz="1400" dirty="0">
                <a:solidFill>
                  <a:prstClr val="black"/>
                </a:solidFill>
              </a:rPr>
              <a:t>. </a:t>
            </a:r>
            <a:r>
              <a:rPr lang="es-MX" sz="1400" dirty="0">
                <a:solidFill>
                  <a:prstClr val="black"/>
                </a:solidFill>
                <a:hlinkClick r:id="rId2"/>
              </a:rPr>
              <a:t>https://chatgpt.com</a:t>
            </a:r>
            <a:r>
              <a:rPr lang="es-MX" sz="1400" dirty="0" smtClean="0">
                <a:solidFill>
                  <a:prstClr val="black"/>
                </a:solidFill>
                <a:hlinkClick r:id="rId2"/>
              </a:rPr>
              <a:t>/</a:t>
            </a:r>
            <a:endParaRPr lang="es-MX" sz="1400" dirty="0" smtClean="0">
              <a:solidFill>
                <a:prstClr val="black"/>
              </a:solidFill>
            </a:endParaRPr>
          </a:p>
          <a:p>
            <a:pPr marL="0" lvl="0" indent="0">
              <a:buClr>
                <a:srgbClr val="FE8637"/>
              </a:buClr>
              <a:buNone/>
            </a:pPr>
            <a:endParaRPr lang="es-MX" sz="1400" dirty="0">
              <a:solidFill>
                <a:prstClr val="black"/>
              </a:solidFill>
            </a:endParaRPr>
          </a:p>
          <a:p>
            <a:endParaRPr lang="es-MX" sz="1800" dirty="0"/>
          </a:p>
          <a:p>
            <a:endParaRPr lang="es-MX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5959990" cy="2588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04391"/>
            <a:ext cx="248761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703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387424"/>
            <a:ext cx="7924800" cy="38742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-37578" y="-30942"/>
            <a:ext cx="9144000" cy="6858000"/>
          </a:xfrm>
          <a:ln>
            <a:solidFill>
              <a:schemeClr val="accent1"/>
            </a:solidFill>
          </a:ln>
        </p:spPr>
        <p:txBody>
          <a:bodyPr>
            <a:normAutofit fontScale="55000" lnSpcReduction="20000"/>
          </a:bodyPr>
          <a:lstStyle/>
          <a:p>
            <a:pPr lvl="0">
              <a:buClr>
                <a:srgbClr val="DC9E1F"/>
              </a:buClr>
            </a:pPr>
            <a:r>
              <a:rPr lang="es-MX" sz="1800" dirty="0">
                <a:solidFill>
                  <a:srgbClr val="FFFFFF"/>
                </a:solidFill>
              </a:rPr>
              <a:t>6. **Vista de Presentador**: Esta vista es útil cuando presentas desde un ordenador. Te permite ver tus notas, la siguiente diapositiva y </a:t>
            </a:r>
            <a:r>
              <a:rPr lang="es-MX" sz="1800" dirty="0" smtClean="0">
                <a:solidFill>
                  <a:srgbClr val="FFFFFF"/>
                </a:solidFill>
              </a:rPr>
              <a:t>un</a:t>
            </a:r>
          </a:p>
          <a:p>
            <a:pPr lvl="0">
              <a:buClr>
                <a:srgbClr val="DC9E1F"/>
              </a:buClr>
            </a:pPr>
            <a:endParaRPr lang="es-MX" sz="1800" dirty="0">
              <a:solidFill>
                <a:srgbClr val="FFFFFF"/>
              </a:solidFill>
            </a:endParaRPr>
          </a:p>
          <a:p>
            <a:pPr lvl="0">
              <a:buClr>
                <a:srgbClr val="DC9E1F"/>
              </a:buClr>
            </a:pPr>
            <a:r>
              <a:rPr lang="es-MX" sz="4400" dirty="0" smtClean="0">
                <a:solidFill>
                  <a:srgbClr val="FF0000"/>
                </a:solidFill>
              </a:rPr>
              <a:t>                          TIPOS DE VISTAS…</a:t>
            </a:r>
          </a:p>
          <a:p>
            <a:pPr lvl="0">
              <a:buClr>
                <a:srgbClr val="DC9E1F"/>
              </a:buClr>
            </a:pPr>
            <a:r>
              <a:rPr lang="es-MX" sz="1800" dirty="0">
                <a:solidFill>
                  <a:srgbClr val="FFFFFF"/>
                </a:solidFill>
              </a:rPr>
              <a:t> </a:t>
            </a:r>
            <a:r>
              <a:rPr lang="es-MX" sz="1800" dirty="0" smtClean="0">
                <a:solidFill>
                  <a:srgbClr val="FFFFFF"/>
                </a:solidFill>
              </a:rPr>
              <a:t>audiencia </a:t>
            </a:r>
            <a:r>
              <a:rPr lang="es-MX" sz="1800" dirty="0">
                <a:solidFill>
                  <a:srgbClr val="FFFFFF"/>
                </a:solidFill>
              </a:rPr>
              <a:t>ve solo la diapositiva actual</a:t>
            </a:r>
            <a:r>
              <a:rPr lang="es-MX" sz="1800" dirty="0" smtClean="0">
                <a:solidFill>
                  <a:srgbClr val="FFFFFF"/>
                </a:solidFill>
              </a:rPr>
              <a:t>.</a:t>
            </a:r>
            <a:endParaRPr lang="es-AR" sz="1800" dirty="0">
              <a:solidFill>
                <a:srgbClr val="FFFFFF"/>
              </a:solidFill>
            </a:endParaRPr>
          </a:p>
          <a:p>
            <a:r>
              <a:rPr lang="es-MX" sz="3800" dirty="0">
                <a:solidFill>
                  <a:srgbClr val="FF99FF"/>
                </a:solidFill>
              </a:rPr>
              <a:t>D-En PowerPoint, hay varios tipos de vistas que te ayudan a trabajar en diferentes aspectos de tu presentación. Aquí tienes un resumen de las principales vistas</a:t>
            </a:r>
            <a:r>
              <a:rPr lang="es-MX" sz="3800" dirty="0" smtClean="0">
                <a:solidFill>
                  <a:srgbClr val="FF99FF"/>
                </a:solidFill>
              </a:rPr>
              <a:t>:</a:t>
            </a:r>
            <a:endParaRPr lang="es-MX" sz="3800" dirty="0">
              <a:solidFill>
                <a:srgbClr val="FF99FF"/>
              </a:solidFill>
            </a:endParaRPr>
          </a:p>
          <a:p>
            <a:r>
              <a:rPr lang="es-MX" sz="3600" dirty="0"/>
              <a:t>1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. **Vista Normal**: </a:t>
            </a:r>
            <a:r>
              <a:rPr lang="es-MX" sz="3600" dirty="0"/>
              <a:t>Es la vista predeterminada donde puedes editar las diapositivas, agregar texto, imágenes y otros elementos. Se divide en tres paneles: el panel de diapositivas, el panel de notas y el área de trabajo</a:t>
            </a:r>
            <a:r>
              <a:rPr lang="es-MX" sz="3600" dirty="0" smtClean="0"/>
              <a:t>.</a:t>
            </a:r>
            <a:endParaRPr lang="es-MX" sz="3600" dirty="0"/>
          </a:p>
          <a:p>
            <a:r>
              <a:rPr lang="es-MX" sz="3600" dirty="0">
                <a:solidFill>
                  <a:srgbClr val="FF0000"/>
                </a:solidFill>
              </a:rPr>
              <a:t>2. **Vista de Clasificador de Diapositivas**: </a:t>
            </a:r>
            <a:r>
              <a:rPr lang="es-MX" sz="3600" dirty="0"/>
              <a:t>Muestra todas las diapositivas en miniatura, permitiendo reorganizarlas fácilmente. </a:t>
            </a:r>
          </a:p>
          <a:p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3. **Vista de Presentación de Diapositivas**: </a:t>
            </a:r>
            <a:r>
              <a:rPr lang="es-MX" sz="3600" dirty="0"/>
              <a:t>Muestra la presentación en pantalla completa tal como la verán los espectadores. </a:t>
            </a:r>
          </a:p>
          <a:p>
            <a:r>
              <a:rPr lang="es-MX" sz="3600" dirty="0"/>
              <a:t>4. </a:t>
            </a:r>
            <a:r>
              <a:rPr lang="es-MX" sz="3600" dirty="0">
                <a:solidFill>
                  <a:srgbClr val="FF0000"/>
                </a:solidFill>
              </a:rPr>
              <a:t>**Vista de Notas**:</a:t>
            </a:r>
            <a:r>
              <a:rPr lang="es-MX" sz="3600" dirty="0"/>
              <a:t> Permite ver las notas del presentador que puedes usar durante la presentación. </a:t>
            </a:r>
          </a:p>
          <a:p>
            <a:r>
              <a:rPr lang="es-MX" sz="3600" dirty="0"/>
              <a:t>5. </a:t>
            </a:r>
            <a:r>
              <a:rPr lang="es-MX" sz="3600" dirty="0">
                <a:solidFill>
                  <a:schemeClr val="accent1">
                    <a:lumMod val="75000"/>
                  </a:schemeClr>
                </a:solidFill>
              </a:rPr>
              <a:t>**Vista de Diseño**: </a:t>
            </a:r>
            <a:r>
              <a:rPr lang="es-MX" sz="3600" dirty="0"/>
              <a:t>Ayuda a trabajar en el diseño de las diapositivas. Puedes ver y ajustar el diseño, colores y fuentes en un </a:t>
            </a:r>
            <a:r>
              <a:rPr lang="es-MX" sz="3800" dirty="0"/>
              <a:t>formato más general.</a:t>
            </a:r>
          </a:p>
          <a:p>
            <a:r>
              <a:rPr lang="es-AR" sz="3300" dirty="0">
                <a:hlinkClick r:id="rId2"/>
              </a:rPr>
              <a:t>https://chatgpt.com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  <a:p>
            <a:pPr marL="0" indent="0">
              <a:buNone/>
            </a:pPr>
            <a:r>
              <a:rPr lang="es-AR" dirty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797152"/>
            <a:ext cx="396044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7351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45943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r>
              <a:rPr lang="es-MX" sz="2800" b="1" dirty="0">
                <a:solidFill>
                  <a:srgbClr val="FF0000"/>
                </a:solidFill>
              </a:rPr>
              <a:t>Animaciones</a:t>
            </a:r>
          </a:p>
          <a:p>
            <a:r>
              <a:rPr lang="es-MX" sz="1800" dirty="0"/>
              <a:t>Las animaciones en PowerPoint se utilizan para añadir efectos a los elementos dentro de una diapositiva, como texto, imágenes o gráficos. Estas animaciones pueden ayudar a resaltar información y mantener la atención del público. Aquí algunos tipos comunes de animaciones:</a:t>
            </a:r>
          </a:p>
          <a:p>
            <a:pPr>
              <a:buFont typeface="+mj-lt"/>
              <a:buAutoNum type="arabicPeriod"/>
            </a:pPr>
            <a:r>
              <a:rPr lang="es-MX" sz="1800" b="1" dirty="0"/>
              <a:t>Entrada</a:t>
            </a:r>
            <a:r>
              <a:rPr lang="es-MX" sz="1800" dirty="0"/>
              <a:t>: Hacen que un elemento aparezca en la diapositiva. Ejemplo: "Desvanecer" (el elemento se vuelve visible gradualmente).</a:t>
            </a:r>
          </a:p>
          <a:p>
            <a:pPr>
              <a:buFont typeface="+mj-lt"/>
              <a:buAutoNum type="arabicPeriod"/>
            </a:pPr>
            <a:r>
              <a:rPr lang="es-MX" sz="1800" b="1" dirty="0"/>
              <a:t>Énfasis</a:t>
            </a:r>
            <a:r>
              <a:rPr lang="es-MX" sz="1800" dirty="0"/>
              <a:t>: Se utilizan para llamar la atención sobre un elemento ya visible. Ejemplo: "Rebotar" (el elemento se mueve hacia arriba y abajo para destacar).</a:t>
            </a:r>
          </a:p>
          <a:p>
            <a:pPr>
              <a:buFont typeface="+mj-lt"/>
              <a:buAutoNum type="arabicPeriod"/>
            </a:pPr>
            <a:r>
              <a:rPr lang="es-MX" sz="1800" b="1" dirty="0"/>
              <a:t>Salida</a:t>
            </a:r>
            <a:r>
              <a:rPr lang="es-MX" sz="1800" dirty="0"/>
              <a:t>: Hacen que un elemento desaparezca de la diapositiva. Ejemplo: "Desvanecer" (el elemento se vuelve invisible gradualmente).</a:t>
            </a:r>
          </a:p>
          <a:p>
            <a:pPr>
              <a:buFont typeface="+mj-lt"/>
              <a:buAutoNum type="arabicPeriod"/>
            </a:pPr>
            <a:r>
              <a:rPr lang="es-MX" sz="1800" b="1" dirty="0"/>
              <a:t>Trayectorias de movimiento</a:t>
            </a:r>
            <a:r>
              <a:rPr lang="es-MX" sz="1800" dirty="0"/>
              <a:t>: Permiten que un elemento se mueva a lo largo de un camino específico en la diapositiva. Ejemplo: "Mover a la derecha" (el elemento se desplaza hacia la derecha).</a:t>
            </a:r>
          </a:p>
          <a:p>
            <a:r>
              <a:rPr lang="es-AR" sz="2000" dirty="0">
                <a:hlinkClick r:id="rId2"/>
              </a:rPr>
              <a:t>https://chatgpt.com</a:t>
            </a:r>
            <a:r>
              <a:rPr lang="es-AR" dirty="0" smtClean="0">
                <a:hlinkClick r:id="rId2"/>
              </a:rPr>
              <a:t>/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49521"/>
            <a:ext cx="453650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28896"/>
            <a:ext cx="3048000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8756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648072"/>
          </a:xfrm>
        </p:spPr>
        <p:txBody>
          <a:bodyPr>
            <a:normAutofit/>
          </a:bodyPr>
          <a:lstStyle/>
          <a:p>
            <a:r>
              <a:rPr lang="es-MX" dirty="0" smtClean="0"/>
              <a:t>.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r>
              <a:rPr lang="es-MX" dirty="0" smtClean="0">
                <a:solidFill>
                  <a:srgbClr val="FF0000"/>
                </a:solidFill>
              </a:rPr>
              <a:t>                          </a:t>
            </a:r>
            <a:r>
              <a:rPr lang="es-MX" sz="3200" dirty="0" smtClean="0">
                <a:solidFill>
                  <a:srgbClr val="FF0000"/>
                </a:solidFill>
              </a:rPr>
              <a:t>transición</a:t>
            </a:r>
            <a:r>
              <a:rPr lang="es-MX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MX" dirty="0"/>
              <a:t>La </a:t>
            </a:r>
            <a:r>
              <a:rPr lang="es-MX" i="1" dirty="0"/>
              <a:t>transición</a:t>
            </a:r>
            <a:r>
              <a:rPr lang="es-MX" dirty="0"/>
              <a:t> de diapositivas es el efecto visual que se reproduce al pasar de una diapositiva a la siguiente durante una presentación. Puede controlar la velocidad, agregar sonido y personalizar las propiedades de los efectos de </a:t>
            </a:r>
            <a:r>
              <a:rPr lang="es-MX" dirty="0" smtClean="0"/>
              <a:t>transición.</a:t>
            </a:r>
          </a:p>
          <a:p>
            <a:r>
              <a:rPr lang="es-AR" sz="1800" dirty="0">
                <a:hlinkClick r:id="rId2"/>
              </a:rPr>
              <a:t>https://support.microsoft.com/es-es/office/agregar-transiciones-entre-diapositivas-3f8244bf-f893-4efd-a7eb-3a4845c9c971#:~:text=La%20transici%C3%B3n%20de%20diapositivas%20es,de%20los%20efectos%20de%20transici%C3%B3n</a:t>
            </a:r>
            <a:r>
              <a:rPr lang="es-AR" dirty="0" smtClean="0"/>
              <a:t>.</a:t>
            </a:r>
          </a:p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5256584" cy="240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42" y="3933056"/>
            <a:ext cx="2969825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302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s-AR" sz="7200" dirty="0">
              <a:solidFill>
                <a:srgbClr val="FF99FF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80815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355</TotalTime>
  <Words>851</Words>
  <Application>Microsoft Office PowerPoint</Application>
  <PresentationFormat>Presentación en pantalla (4:3)</PresentationFormat>
  <Paragraphs>82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Mirador</vt:lpstr>
      <vt:lpstr>Trabajo practico n «4  desarrollo de la información.  TALLER LABORATORIO DE informatica.</vt:lpstr>
      <vt:lpstr>.</vt:lpstr>
      <vt:lpstr>.</vt:lpstr>
      <vt:lpstr>.</vt:lpstr>
      <vt:lpstr>.</vt:lpstr>
      <vt:lpstr>.</vt:lpstr>
      <vt:lpstr>.</vt:lpstr>
      <vt:lpstr>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practico n</dc:title>
  <dc:creator>Secundario</dc:creator>
  <cp:lastModifiedBy>Secundario</cp:lastModifiedBy>
  <cp:revision>40</cp:revision>
  <dcterms:created xsi:type="dcterms:W3CDTF">2024-10-22T18:12:58Z</dcterms:created>
  <dcterms:modified xsi:type="dcterms:W3CDTF">2024-11-04T19:58:51Z</dcterms:modified>
</cp:coreProperties>
</file>