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57" r:id="rId3"/>
    <p:sldId id="258" r:id="rId4"/>
    <p:sldId id="259" r:id="rId5"/>
    <p:sldId id="260" r:id="rId6"/>
    <p:sldId id="263" r:id="rId7"/>
    <p:sldId id="264" r:id="rId8"/>
    <p:sldId id="265" r:id="rId9"/>
    <p:sldId id="261" r:id="rId10"/>
    <p:sldId id="262" r:id="rId11"/>
    <p:sldId id="266" r:id="rId12"/>
    <p:sldId id="267" r:id="rId13"/>
    <p:sldId id="268" r:id="rId14"/>
    <p:sldId id="270" r:id="rId15"/>
    <p:sldId id="269"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17" name="16 Marcador de pie de página"/>
          <p:cNvSpPr>
            <a:spLocks noGrp="1"/>
          </p:cNvSpPr>
          <p:nvPr>
            <p:ph type="ftr" sz="quarter" idx="11"/>
          </p:nvPr>
        </p:nvSpPr>
        <p:spPr/>
        <p:txBody>
          <a:bodyPr/>
          <a:lstStyle>
            <a:extLst/>
          </a:lstStyle>
          <a:p>
            <a:endParaRPr lang="es-AR"/>
          </a:p>
        </p:txBody>
      </p:sp>
      <p:sp>
        <p:nvSpPr>
          <p:cNvPr id="29" name="28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5" name="4 Marcador de pie de página"/>
          <p:cNvSpPr>
            <a:spLocks noGrp="1"/>
          </p:cNvSpPr>
          <p:nvPr>
            <p:ph type="ftr" sz="quarter" idx="11"/>
          </p:nvPr>
        </p:nvSpPr>
        <p:spPr/>
        <p:txBody>
          <a:bodyPr/>
          <a:lstStyle>
            <a:extLst/>
          </a:lstStyle>
          <a:p>
            <a:endParaRPr lang="es-AR"/>
          </a:p>
        </p:txBody>
      </p:sp>
      <p:sp>
        <p:nvSpPr>
          <p:cNvPr id="6" name="5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8" name="7 Marcador de pie de página"/>
          <p:cNvSpPr>
            <a:spLocks noGrp="1"/>
          </p:cNvSpPr>
          <p:nvPr>
            <p:ph type="ftr" sz="quarter" idx="11"/>
          </p:nvPr>
        </p:nvSpPr>
        <p:spPr/>
        <p:txBody>
          <a:bodyPr/>
          <a:lstStyle>
            <a:extLst/>
          </a:lstStyle>
          <a:p>
            <a:endParaRPr lang="es-AR"/>
          </a:p>
        </p:txBody>
      </p:sp>
      <p:sp>
        <p:nvSpPr>
          <p:cNvPr id="9" name="8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4" name="3 Marcador de pie de página"/>
          <p:cNvSpPr>
            <a:spLocks noGrp="1"/>
          </p:cNvSpPr>
          <p:nvPr>
            <p:ph type="ftr" sz="quarter" idx="11"/>
          </p:nvPr>
        </p:nvSpPr>
        <p:spPr/>
        <p:txBody>
          <a:bodyPr/>
          <a:lstStyle>
            <a:extLst/>
          </a:lstStyle>
          <a:p>
            <a:endParaRPr lang="es-AR"/>
          </a:p>
        </p:txBody>
      </p:sp>
      <p:sp>
        <p:nvSpPr>
          <p:cNvPr id="5" name="4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3" name="2 Marcador de pie de página"/>
          <p:cNvSpPr>
            <a:spLocks noGrp="1"/>
          </p:cNvSpPr>
          <p:nvPr>
            <p:ph type="ftr" sz="quarter" idx="11"/>
          </p:nvPr>
        </p:nvSpPr>
        <p:spPr/>
        <p:txBody>
          <a:bodyPr/>
          <a:lstStyle>
            <a:extLst/>
          </a:lstStyle>
          <a:p>
            <a:endParaRPr lang="es-AR"/>
          </a:p>
        </p:txBody>
      </p:sp>
      <p:sp>
        <p:nvSpPr>
          <p:cNvPr id="4" name="3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98AD6167-9F92-4E82-B065-2F7BF43E0028}" type="datetimeFigureOut">
              <a:rPr lang="es-AR" smtClean="0"/>
              <a:t>5/11/2024</a:t>
            </a:fld>
            <a:endParaRPr lang="es-AR"/>
          </a:p>
        </p:txBody>
      </p:sp>
      <p:sp>
        <p:nvSpPr>
          <p:cNvPr id="6" name="5 Marcador de pie de página"/>
          <p:cNvSpPr>
            <a:spLocks noGrp="1"/>
          </p:cNvSpPr>
          <p:nvPr>
            <p:ph type="ftr" sz="quarter" idx="11"/>
          </p:nvPr>
        </p:nvSpPr>
        <p:spPr/>
        <p:txBody>
          <a:bodyPr/>
          <a:lstStyle>
            <a:extLst/>
          </a:lstStyle>
          <a:p>
            <a:endParaRPr lang="es-AR"/>
          </a:p>
        </p:txBody>
      </p:sp>
      <p:sp>
        <p:nvSpPr>
          <p:cNvPr id="7" name="6 Marcador de número de diapositiva"/>
          <p:cNvSpPr>
            <a:spLocks noGrp="1"/>
          </p:cNvSpPr>
          <p:nvPr>
            <p:ph type="sldNum" sz="quarter" idx="12"/>
          </p:nvPr>
        </p:nvSpPr>
        <p:spPr/>
        <p:txBody>
          <a:bodyPr/>
          <a:lstStyle>
            <a:extLst/>
          </a:lstStyle>
          <a:p>
            <a:fld id="{0B57B45C-6D80-4484-ACAD-92A8E348BED6}"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98AD6167-9F92-4E82-B065-2F7BF43E0028}" type="datetimeFigureOut">
              <a:rPr lang="es-AR" smtClean="0"/>
              <a:t>5/11/2024</a:t>
            </a:fld>
            <a:endParaRPr lang="es-AR"/>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AR"/>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0B57B45C-6D80-4484-ACAD-92A8E348BED6}"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98AD6167-9F92-4E82-B065-2F7BF43E0028}" type="datetimeFigureOut">
              <a:rPr lang="es-AR" smtClean="0"/>
              <a:t>5/11/2024</a:t>
            </a:fld>
            <a:endParaRPr lang="es-AR"/>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AR"/>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B57B45C-6D80-4484-ACAD-92A8E348BED6}" type="slidenum">
              <a:rPr lang="es-AR" smtClean="0"/>
              <a:t>‹Nº›</a:t>
            </a:fld>
            <a:endParaRPr lang="es-AR"/>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du.gcfglobal.org/es/power-point-2010/que-es-y-para-que-sirve-una-transicion/1/" TargetMode="External"/><Relationship Id="rId2" Type="http://schemas.openxmlformats.org/officeDocument/2006/relationships/hyperlink" Target="https://www.onlyoffice.com/blog/es/2024/10/disponible-onlyoffice-docs-8-2"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tef.es/observatorio_tecno/power-point-mucho-mas-que-presentaciones/#:~:text=PowerPoint%20es%20una%20herramienta%20cuya,reforzar%20conocimientos%20o%20crear%20materiale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lidesfy.com/todas-las-caracteristicas-de-power-point.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fernandoarciniega.com/elementos-de-la-pantalla-de-power-point/#google_vignett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edu.gcfglobal.org/es/power-point-2016/regla-y-tipos-de-vista/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816627"/>
            <a:ext cx="5652120" cy="954800"/>
          </a:xfrm>
        </p:spPr>
        <p:style>
          <a:lnRef idx="1">
            <a:schemeClr val="accent3"/>
          </a:lnRef>
          <a:fillRef idx="3">
            <a:schemeClr val="accent3"/>
          </a:fillRef>
          <a:effectRef idx="2">
            <a:schemeClr val="accent3"/>
          </a:effectRef>
          <a:fontRef idx="minor">
            <a:schemeClr val="lt1"/>
          </a:fontRef>
        </p:style>
        <p:txBody>
          <a:bodyPr>
            <a:normAutofit/>
          </a:bodyPr>
          <a:lstStyle/>
          <a:p>
            <a:r>
              <a:rPr lang="es-MX" dirty="0" smtClean="0"/>
              <a:t>Colegio </a:t>
            </a:r>
            <a:r>
              <a:rPr lang="es-MX" i="1" dirty="0" smtClean="0"/>
              <a:t>del</a:t>
            </a:r>
            <a:r>
              <a:rPr lang="es-MX" dirty="0" smtClean="0"/>
              <a:t> prado </a:t>
            </a:r>
            <a:endParaRPr lang="es-AR" dirty="0"/>
          </a:p>
        </p:txBody>
      </p:sp>
      <p:sp>
        <p:nvSpPr>
          <p:cNvPr id="3" name="2 Subtítulo"/>
          <p:cNvSpPr>
            <a:spLocks noGrp="1"/>
          </p:cNvSpPr>
          <p:nvPr>
            <p:ph type="subTitle" idx="1"/>
          </p:nvPr>
        </p:nvSpPr>
        <p:spPr>
          <a:xfrm>
            <a:off x="611560" y="2636912"/>
            <a:ext cx="3918876" cy="2226033"/>
          </a:xfrm>
        </p:spPr>
        <p:txBody>
          <a:bodyPr>
            <a:normAutofit/>
          </a:bodyPr>
          <a:lstStyle/>
          <a:p>
            <a:r>
              <a:rPr lang="es-MX" dirty="0" smtClean="0"/>
              <a:t>Taller: Laboratorio de Informática</a:t>
            </a:r>
          </a:p>
          <a:p>
            <a:r>
              <a:rPr lang="es-MX" dirty="0" smtClean="0"/>
              <a:t>Curso:1’’A’’</a:t>
            </a:r>
          </a:p>
          <a:p>
            <a:r>
              <a:rPr lang="es-MX" dirty="0" smtClean="0"/>
              <a:t>Año: 2024</a:t>
            </a:r>
          </a:p>
          <a:p>
            <a:r>
              <a:rPr lang="es-MX" dirty="0" smtClean="0"/>
              <a:t>Trabajo practico 4:  PowerPoint </a:t>
            </a:r>
          </a:p>
          <a:p>
            <a:r>
              <a:rPr lang="es-MX" dirty="0" smtClean="0"/>
              <a:t>Profesora: Andrea Gómez</a:t>
            </a:r>
          </a:p>
          <a:p>
            <a:r>
              <a:rPr lang="es-MX" dirty="0" smtClean="0"/>
              <a:t>Alumno: Gabriel Barboza</a:t>
            </a:r>
          </a:p>
        </p:txBody>
      </p:sp>
      <p:pic>
        <p:nvPicPr>
          <p:cNvPr id="1026" name="Picture 2" descr="Colegio Del Prado SJ | Chimbas | Facebook"/>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Effect>
                      <a14:saturation sat="2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21435973">
            <a:off x="6576214" y="171809"/>
            <a:ext cx="2244436" cy="2244436"/>
          </a:xfrm>
          <a:prstGeom prst="roundRect">
            <a:avLst>
              <a:gd name="adj" fmla="val 11111"/>
            </a:avLst>
          </a:prstGeom>
          <a:ln w="190500" cap="rnd">
            <a:solidFill>
              <a:srgbClr val="C8C6BD"/>
            </a:solidFill>
            <a:prstDash val="solid"/>
          </a:ln>
          <a:effectLst>
            <a:glow rad="228600">
              <a:schemeClr val="accent4">
                <a:satMod val="175000"/>
                <a:alpha val="40000"/>
              </a:schemeClr>
            </a:glow>
            <a:outerShdw blurRad="101600" dist="50800" dir="7200000" algn="tl" rotWithShape="0">
              <a:srgbClr val="000000">
                <a:alpha val="45000"/>
              </a:srgbClr>
            </a:outerShdw>
          </a:effectLst>
          <a:scene3d>
            <a:camera prst="isometricOffAxis2Left"/>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096" y="3212976"/>
            <a:ext cx="3059832" cy="2729931"/>
          </a:xfrm>
          <a:prstGeom prst="rect">
            <a:avLst/>
          </a:prstGeom>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4911410"/>
            <a:ext cx="2376264" cy="163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9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1"/>
                                        </p:tgtEl>
                                        <p:attrNameLst>
                                          <p:attrName>style.visibility</p:attrName>
                                        </p:attrNameLst>
                                      </p:cBhvr>
                                      <p:to>
                                        <p:strVal val="visible"/>
                                      </p:to>
                                    </p:set>
                                    <p:animEffect transition="in" filter="fade">
                                      <p:cBhvr>
                                        <p:cTn id="30" dur="1000"/>
                                        <p:tgtEl>
                                          <p:spTgt spid="2051"/>
                                        </p:tgtEl>
                                      </p:cBhvr>
                                    </p:animEffect>
                                    <p:anim calcmode="lin" valueType="num">
                                      <p:cBhvr>
                                        <p:cTn id="31" dur="1000" fill="hold"/>
                                        <p:tgtEl>
                                          <p:spTgt spid="2051"/>
                                        </p:tgtEl>
                                        <p:attrNameLst>
                                          <p:attrName>ppt_x</p:attrName>
                                        </p:attrNameLst>
                                      </p:cBhvr>
                                      <p:tavLst>
                                        <p:tav tm="0">
                                          <p:val>
                                            <p:strVal val="#ppt_x"/>
                                          </p:val>
                                        </p:tav>
                                        <p:tav tm="100000">
                                          <p:val>
                                            <p:strVal val="#ppt_x"/>
                                          </p:val>
                                        </p:tav>
                                      </p:tavLst>
                                    </p:anim>
                                    <p:anim calcmode="lin" valueType="num">
                                      <p:cBhvr>
                                        <p:cTn id="3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7868"/>
            <a:ext cx="8748464" cy="962860"/>
          </a:xfrm>
        </p:spPr>
        <p:txBody>
          <a:bodyPr>
            <a:normAutofit fontScale="90000"/>
          </a:bodyPr>
          <a:lstStyle/>
          <a:p>
            <a:r>
              <a:rPr lang="es-MX" dirty="0" smtClean="0"/>
              <a:t>¿</a:t>
            </a:r>
            <a:r>
              <a:rPr lang="es-MX" dirty="0"/>
              <a:t>Qué es la Vista Clasificador de </a:t>
            </a:r>
            <a:r>
              <a:rPr lang="es-MX" dirty="0" smtClean="0"/>
              <a:t>diapositivas? </a:t>
            </a:r>
            <a:endParaRPr lang="es-AR" dirty="0"/>
          </a:p>
        </p:txBody>
      </p:sp>
      <p:sp>
        <p:nvSpPr>
          <p:cNvPr id="3" name="2 Subtítulo"/>
          <p:cNvSpPr>
            <a:spLocks noGrp="1"/>
          </p:cNvSpPr>
          <p:nvPr>
            <p:ph type="subTitle" idx="1"/>
          </p:nvPr>
        </p:nvSpPr>
        <p:spPr>
          <a:xfrm>
            <a:off x="387926" y="1052736"/>
            <a:ext cx="8756073" cy="4248472"/>
          </a:xfrm>
        </p:spPr>
        <p:txBody>
          <a:bodyPr>
            <a:normAutofit/>
          </a:bodyPr>
          <a:lstStyle/>
          <a:p>
            <a:r>
              <a:rPr lang="es-MX" dirty="0"/>
              <a:t>Vista Clasificador de </a:t>
            </a:r>
            <a:r>
              <a:rPr lang="es-MX" dirty="0" smtClean="0"/>
              <a:t>diapositivas: El </a:t>
            </a:r>
            <a:r>
              <a:rPr lang="es-MX" dirty="0"/>
              <a:t>clasificador de diapositivas le permite ver las diapositivas en la pantalla en una cuadrícula que facilita la reorganización, u organizarlas en secciones, simplemente arrastrándolas y soltándolas donde </a:t>
            </a:r>
            <a:r>
              <a:rPr lang="es-MX" dirty="0" smtClean="0"/>
              <a:t>quiera.</a:t>
            </a:r>
          </a:p>
          <a:p>
            <a:r>
              <a:rPr lang="es-MX" dirty="0" smtClean="0"/>
              <a:t>¿Qué es la vista de pagina de notas?</a:t>
            </a:r>
          </a:p>
          <a:p>
            <a:r>
              <a:rPr lang="es-MX" dirty="0"/>
              <a:t>Vista Página de </a:t>
            </a:r>
            <a:r>
              <a:rPr lang="es-MX" dirty="0" smtClean="0"/>
              <a:t>notas: El </a:t>
            </a:r>
            <a:r>
              <a:rPr lang="es-MX" dirty="0"/>
              <a:t>panel Notas se encuentra debajo de la ventana de diapositiva. Puede imprimir sus notas o incluirlas en una presentación que envía a la audiencia o, simplemente, usarlas como indicaciones para sí mismo mientras presenta.</a:t>
            </a:r>
            <a:endParaRPr lang="es-AR" dirty="0"/>
          </a:p>
        </p:txBody>
      </p:sp>
    </p:spTree>
    <p:extLst>
      <p:ext uri="{BB962C8B-B14F-4D97-AF65-F5344CB8AC3E}">
        <p14:creationId xmlns:p14="http://schemas.microsoft.com/office/powerpoint/2010/main" val="1559547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908719"/>
          </a:xfrm>
        </p:spPr>
        <p:txBody>
          <a:bodyPr/>
          <a:lstStyle/>
          <a:p>
            <a:r>
              <a:rPr lang="es-MX" dirty="0" smtClean="0"/>
              <a:t>¿Qué es la vista de esquemas?</a:t>
            </a:r>
            <a:endParaRPr lang="es-AR" dirty="0"/>
          </a:p>
        </p:txBody>
      </p:sp>
      <p:sp>
        <p:nvSpPr>
          <p:cNvPr id="3" name="2 Subtítulo"/>
          <p:cNvSpPr>
            <a:spLocks noGrp="1"/>
          </p:cNvSpPr>
          <p:nvPr>
            <p:ph type="subTitle" idx="1"/>
          </p:nvPr>
        </p:nvSpPr>
        <p:spPr>
          <a:xfrm>
            <a:off x="374072" y="980729"/>
            <a:ext cx="8769927" cy="5040560"/>
          </a:xfrm>
        </p:spPr>
        <p:txBody>
          <a:bodyPr>
            <a:normAutofit/>
          </a:bodyPr>
          <a:lstStyle/>
          <a:p>
            <a:r>
              <a:rPr lang="es-MX" dirty="0"/>
              <a:t>La vista Esquema de </a:t>
            </a:r>
            <a:r>
              <a:rPr lang="es-MX" dirty="0" smtClean="0"/>
              <a:t>PowerPoint: Muestra </a:t>
            </a:r>
            <a:r>
              <a:rPr lang="es-MX" dirty="0"/>
              <a:t>la presentación como un esquema formado por los títulos y el texto principal de cada diapositiva. Cada título aparece en el lado izquierdo del panel que contiene la pestaña Esquema, junto con un icono de diapositiva y un número de diapositiva</a:t>
            </a:r>
            <a:r>
              <a:rPr lang="es-MX" dirty="0" smtClean="0"/>
              <a:t>.</a:t>
            </a:r>
          </a:p>
          <a:p>
            <a:endParaRPr lang="es-MX" dirty="0" smtClean="0"/>
          </a:p>
          <a:p>
            <a:r>
              <a:rPr lang="es-MX" dirty="0" smtClean="0"/>
              <a:t>¿Qué es la vista de presentación de diapositivas?</a:t>
            </a:r>
          </a:p>
          <a:p>
            <a:r>
              <a:rPr lang="es-MX" dirty="0"/>
              <a:t>La vista Presentación con </a:t>
            </a:r>
            <a:r>
              <a:rPr lang="es-MX" dirty="0" smtClean="0"/>
              <a:t>diapositivas: Es </a:t>
            </a:r>
            <a:r>
              <a:rPr lang="es-MX" dirty="0"/>
              <a:t>útil si necesita reorganizar las diapositivas; solo tiene que hacer clic y arrastrar las diapositivas a una nueva ubicación o agregar secciones para organizar las diapositivas en grupos significativos.</a:t>
            </a:r>
            <a:endParaRPr lang="es-MX" dirty="0" smtClean="0"/>
          </a:p>
          <a:p>
            <a:endParaRPr lang="es-MX" dirty="0" smtClean="0"/>
          </a:p>
          <a:p>
            <a:endParaRPr lang="es-AR" dirty="0"/>
          </a:p>
        </p:txBody>
      </p:sp>
    </p:spTree>
    <p:extLst>
      <p:ext uri="{BB962C8B-B14F-4D97-AF65-F5344CB8AC3E}">
        <p14:creationId xmlns:p14="http://schemas.microsoft.com/office/powerpoint/2010/main" val="180936622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836711"/>
          </a:xfrm>
        </p:spPr>
        <p:txBody>
          <a:bodyPr>
            <a:normAutofit/>
          </a:bodyPr>
          <a:lstStyle/>
          <a:p>
            <a:r>
              <a:rPr lang="es-MX" dirty="0" smtClean="0"/>
              <a:t>¿Qué es la vista de moderador?</a:t>
            </a:r>
            <a:endParaRPr lang="es-AR" dirty="0"/>
          </a:p>
        </p:txBody>
      </p:sp>
      <p:sp>
        <p:nvSpPr>
          <p:cNvPr id="3" name="2 Subtítulo"/>
          <p:cNvSpPr>
            <a:spLocks noGrp="1"/>
          </p:cNvSpPr>
          <p:nvPr>
            <p:ph type="subTitle" idx="1"/>
          </p:nvPr>
        </p:nvSpPr>
        <p:spPr>
          <a:xfrm>
            <a:off x="374072" y="908720"/>
            <a:ext cx="8794901" cy="3888432"/>
          </a:xfrm>
        </p:spPr>
        <p:txBody>
          <a:bodyPr>
            <a:normAutofit/>
          </a:bodyPr>
          <a:lstStyle/>
          <a:p>
            <a:r>
              <a:rPr lang="es-MX" dirty="0"/>
              <a:t>La vista </a:t>
            </a:r>
            <a:r>
              <a:rPr lang="es-MX" dirty="0" smtClean="0"/>
              <a:t>Moderador: Le </a:t>
            </a:r>
            <a:r>
              <a:rPr lang="es-MX" dirty="0"/>
              <a:t>permite ver la presentación con las notas del orador en un equipo (su portátil, por ejemplo), mientras que el público ve la presentación sin notas en un monitor diferente. Nota: PowerPoint solo admite el uso de dos monitores para </a:t>
            </a:r>
            <a:r>
              <a:rPr lang="es-MX" dirty="0" smtClean="0"/>
              <a:t>una presentación.</a:t>
            </a:r>
          </a:p>
          <a:p>
            <a:endParaRPr lang="es-MX" dirty="0" smtClean="0"/>
          </a:p>
          <a:p>
            <a:r>
              <a:rPr lang="es-MX" dirty="0" smtClean="0"/>
              <a:t>¿Qué </a:t>
            </a:r>
            <a:r>
              <a:rPr lang="es-MX" dirty="0"/>
              <a:t>es la Vistas </a:t>
            </a:r>
            <a:r>
              <a:rPr lang="es-MX" dirty="0" smtClean="0"/>
              <a:t>Patrón diapositiva</a:t>
            </a:r>
            <a:r>
              <a:rPr lang="es-MX" dirty="0"/>
              <a:t>, </a:t>
            </a:r>
            <a:r>
              <a:rPr lang="es-MX" dirty="0" smtClean="0"/>
              <a:t>documento </a:t>
            </a:r>
            <a:r>
              <a:rPr lang="es-MX" dirty="0"/>
              <a:t>y </a:t>
            </a:r>
            <a:r>
              <a:rPr lang="es-MX" dirty="0" smtClean="0"/>
              <a:t>notas?</a:t>
            </a:r>
          </a:p>
          <a:p>
            <a:r>
              <a:rPr lang="es-MX" dirty="0"/>
              <a:t>La vista Patrón de </a:t>
            </a:r>
            <a:r>
              <a:rPr lang="es-MX" dirty="0" smtClean="0"/>
              <a:t>diapositivas: Hace </a:t>
            </a:r>
            <a:r>
              <a:rPr lang="es-MX" dirty="0"/>
              <a:t>que sea fácil personalizar el fondo de todas las diapositivas a la vez. Por ejemplo, puedes agregar una marca de agua o un logotipo a cada diapositiva de la presentación o puedes modificar los gráficos de fondo de un tema de PowerPoint existente.</a:t>
            </a:r>
          </a:p>
          <a:p>
            <a:r>
              <a:rPr lang="es-MX" dirty="0" smtClean="0"/>
              <a:t> </a:t>
            </a:r>
          </a:p>
          <a:p>
            <a:endParaRPr lang="es-MX"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797152"/>
            <a:ext cx="5866735"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9591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9874" y="1"/>
            <a:ext cx="8714126" cy="1268760"/>
          </a:xfrm>
        </p:spPr>
        <p:txBody>
          <a:bodyPr>
            <a:normAutofit/>
          </a:bodyPr>
          <a:lstStyle/>
          <a:p>
            <a:r>
              <a:rPr lang="es-MX" dirty="0" smtClean="0"/>
              <a:t>Animación y transición,</a:t>
            </a:r>
            <a:endParaRPr lang="es-AR" dirty="0"/>
          </a:p>
        </p:txBody>
      </p:sp>
      <p:sp>
        <p:nvSpPr>
          <p:cNvPr id="3" name="2 Subtítulo"/>
          <p:cNvSpPr>
            <a:spLocks noGrp="1"/>
          </p:cNvSpPr>
          <p:nvPr>
            <p:ph type="subTitle" idx="1"/>
          </p:nvPr>
        </p:nvSpPr>
        <p:spPr>
          <a:xfrm>
            <a:off x="346364" y="620688"/>
            <a:ext cx="8797636" cy="6445130"/>
          </a:xfrm>
        </p:spPr>
        <p:txBody>
          <a:bodyPr>
            <a:normAutofit/>
          </a:bodyPr>
          <a:lstStyle/>
          <a:p>
            <a:r>
              <a:rPr lang="es-MX" dirty="0"/>
              <a:t>Una animación es un efecto especial que se aplica a un solo elemento de una diapositiva, como texto, forma, imagen, etc. Una transición es el efecto especial que se produce al salir de una diapositiva y pasar a la siguiente durante una presentación. </a:t>
            </a:r>
            <a:r>
              <a:rPr lang="es-MX" dirty="0">
                <a:hlinkClick r:id="rId2"/>
              </a:rPr>
              <a:t>https://</a:t>
            </a:r>
            <a:r>
              <a:rPr lang="es-MX" dirty="0" smtClean="0">
                <a:hlinkClick r:id="rId2"/>
              </a:rPr>
              <a:t>www.onlyoffice.com/b</a:t>
            </a:r>
          </a:p>
          <a:p>
            <a:r>
              <a:rPr lang="es-MX" dirty="0" smtClean="0">
                <a:hlinkClick r:id="rId2"/>
              </a:rPr>
              <a:t>log/es/2024/10/disponible-onlyoffice-docs-8-2</a:t>
            </a:r>
            <a:endParaRPr lang="es-MX" dirty="0" smtClean="0"/>
          </a:p>
          <a:p>
            <a:endParaRPr lang="es-MX" dirty="0" smtClean="0"/>
          </a:p>
          <a:p>
            <a:endParaRPr lang="es-MX" dirty="0"/>
          </a:p>
          <a:p>
            <a:endParaRPr lang="es-MX" dirty="0" smtClean="0"/>
          </a:p>
          <a:p>
            <a:endParaRPr lang="es-MX" dirty="0"/>
          </a:p>
          <a:p>
            <a:endParaRPr lang="es-MX" dirty="0"/>
          </a:p>
          <a:p>
            <a:endParaRPr lang="es-MX" dirty="0" smtClean="0"/>
          </a:p>
          <a:p>
            <a:endParaRPr lang="es-MX" dirty="0"/>
          </a:p>
          <a:p>
            <a:r>
              <a:rPr lang="es-MX" dirty="0"/>
              <a:t>La transición de diapositivas es el efecto visual que se reproduce al pasar de una diapositiva a la siguiente durante una presentación. Puede controlar la velocidad, agregar sonido y personalizar las propiedades de los efectos de transición. </a:t>
            </a:r>
            <a:r>
              <a:rPr lang="es-MX" dirty="0">
                <a:hlinkClick r:id="rId3"/>
              </a:rPr>
              <a:t>https://edu.gcfglobal.org/es/power-point-2010/que-es-y-para-que-sirve-una-transicion/1</a:t>
            </a:r>
            <a:r>
              <a:rPr lang="es-MX" dirty="0" smtClean="0">
                <a:hlinkClick r:id="rId3"/>
              </a:rPr>
              <a:t>/</a:t>
            </a:r>
            <a:endParaRPr lang="es-MX" dirty="0" smtClean="0"/>
          </a:p>
          <a:p>
            <a:endParaRPr lang="es-MX" dirty="0" smtClean="0"/>
          </a:p>
          <a:p>
            <a:endParaRPr lang="es-MX" dirty="0"/>
          </a:p>
          <a:p>
            <a:endParaRPr lang="es-MX" dirty="0" smtClean="0"/>
          </a:p>
        </p:txBody>
      </p:sp>
    </p:spTree>
    <p:extLst>
      <p:ext uri="{BB962C8B-B14F-4D97-AF65-F5344CB8AC3E}">
        <p14:creationId xmlns:p14="http://schemas.microsoft.com/office/powerpoint/2010/main" val="1138709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5" y="1"/>
            <a:ext cx="8734610" cy="908720"/>
          </a:xfrm>
        </p:spPr>
        <p:txBody>
          <a:bodyPr/>
          <a:lstStyle/>
          <a:p>
            <a:r>
              <a:rPr lang="es-MX" dirty="0" smtClean="0"/>
              <a:t>Animación           transición</a:t>
            </a:r>
            <a:endParaRPr lang="es-AR" dirty="0"/>
          </a:p>
        </p:txBody>
      </p:sp>
      <p:sp>
        <p:nvSpPr>
          <p:cNvPr id="3" name="2 Subtítulo"/>
          <p:cNvSpPr>
            <a:spLocks noGrp="1"/>
          </p:cNvSpPr>
          <p:nvPr>
            <p:ph type="subTitle" idx="1"/>
          </p:nvPr>
        </p:nvSpPr>
        <p:spPr>
          <a:xfrm>
            <a:off x="346364" y="908720"/>
            <a:ext cx="8797636" cy="5328592"/>
          </a:xfrm>
        </p:spPr>
        <p:txBody>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A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410445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289735"/>
            <a:ext cx="4067944" cy="399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0395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075"/>
                                        </p:tgtEl>
                                        <p:attrNameLst>
                                          <p:attrName>r</p:attrName>
                                        </p:attrNameLst>
                                      </p:cBhvr>
                                    </p:animRot>
                                    <p:animRot by="-240000">
                                      <p:cBhvr>
                                        <p:cTn id="7" dur="200" fill="hold">
                                          <p:stCondLst>
                                            <p:cond delay="200"/>
                                          </p:stCondLst>
                                        </p:cTn>
                                        <p:tgtEl>
                                          <p:spTgt spid="3075"/>
                                        </p:tgtEl>
                                        <p:attrNameLst>
                                          <p:attrName>r</p:attrName>
                                        </p:attrNameLst>
                                      </p:cBhvr>
                                    </p:animRot>
                                    <p:animRot by="240000">
                                      <p:cBhvr>
                                        <p:cTn id="8" dur="200" fill="hold">
                                          <p:stCondLst>
                                            <p:cond delay="400"/>
                                          </p:stCondLst>
                                        </p:cTn>
                                        <p:tgtEl>
                                          <p:spTgt spid="3075"/>
                                        </p:tgtEl>
                                        <p:attrNameLst>
                                          <p:attrName>r</p:attrName>
                                        </p:attrNameLst>
                                      </p:cBhvr>
                                    </p:animRot>
                                    <p:animRot by="-240000">
                                      <p:cBhvr>
                                        <p:cTn id="9" dur="200" fill="hold">
                                          <p:stCondLst>
                                            <p:cond delay="600"/>
                                          </p:stCondLst>
                                        </p:cTn>
                                        <p:tgtEl>
                                          <p:spTgt spid="3075"/>
                                        </p:tgtEl>
                                        <p:attrNameLst>
                                          <p:attrName>r</p:attrName>
                                        </p:attrNameLst>
                                      </p:cBhvr>
                                    </p:animRot>
                                    <p:animRot by="120000">
                                      <p:cBhvr>
                                        <p:cTn id="10" dur="200" fill="hold">
                                          <p:stCondLst>
                                            <p:cond delay="800"/>
                                          </p:stCondLst>
                                        </p:cTn>
                                        <p:tgtEl>
                                          <p:spTgt spid="307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3074"/>
                                        </p:tgtEl>
                                        <p:attrNameLst>
                                          <p:attrName>r</p:attrName>
                                        </p:attrNameLst>
                                      </p:cBhvr>
                                    </p:animRot>
                                    <p:animRot by="-240000">
                                      <p:cBhvr>
                                        <p:cTn id="15" dur="200" fill="hold">
                                          <p:stCondLst>
                                            <p:cond delay="200"/>
                                          </p:stCondLst>
                                        </p:cTn>
                                        <p:tgtEl>
                                          <p:spTgt spid="3074"/>
                                        </p:tgtEl>
                                        <p:attrNameLst>
                                          <p:attrName>r</p:attrName>
                                        </p:attrNameLst>
                                      </p:cBhvr>
                                    </p:animRot>
                                    <p:animRot by="240000">
                                      <p:cBhvr>
                                        <p:cTn id="16" dur="200" fill="hold">
                                          <p:stCondLst>
                                            <p:cond delay="400"/>
                                          </p:stCondLst>
                                        </p:cTn>
                                        <p:tgtEl>
                                          <p:spTgt spid="3074"/>
                                        </p:tgtEl>
                                        <p:attrNameLst>
                                          <p:attrName>r</p:attrName>
                                        </p:attrNameLst>
                                      </p:cBhvr>
                                    </p:animRot>
                                    <p:animRot by="-240000">
                                      <p:cBhvr>
                                        <p:cTn id="17" dur="200" fill="hold">
                                          <p:stCondLst>
                                            <p:cond delay="600"/>
                                          </p:stCondLst>
                                        </p:cTn>
                                        <p:tgtEl>
                                          <p:spTgt spid="3074"/>
                                        </p:tgtEl>
                                        <p:attrNameLst>
                                          <p:attrName>r</p:attrName>
                                        </p:attrNameLst>
                                      </p:cBhvr>
                                    </p:animRot>
                                    <p:animRot by="120000">
                                      <p:cBhvr>
                                        <p:cTn id="18" dur="200" fill="hold">
                                          <p:stCondLst>
                                            <p:cond delay="800"/>
                                          </p:stCondLst>
                                        </p:cTn>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6364" y="0"/>
            <a:ext cx="8797636" cy="1772816"/>
          </a:xfrm>
        </p:spPr>
        <p:txBody>
          <a:bodyPr/>
          <a:lstStyle/>
          <a:p>
            <a:r>
              <a:rPr lang="es-MX" dirty="0" err="1" smtClean="0"/>
              <a:t>Gifs</a:t>
            </a:r>
            <a:r>
              <a:rPr lang="es-MX" dirty="0" smtClean="0"/>
              <a:t> animados:</a:t>
            </a:r>
            <a:endParaRPr lang="es-AR" dirty="0"/>
          </a:p>
        </p:txBody>
      </p:sp>
      <p:sp>
        <p:nvSpPr>
          <p:cNvPr id="3" name="2 Subtítulo"/>
          <p:cNvSpPr>
            <a:spLocks noGrp="1"/>
          </p:cNvSpPr>
          <p:nvPr>
            <p:ph type="subTitle" idx="1"/>
          </p:nvPr>
        </p:nvSpPr>
        <p:spPr>
          <a:xfrm>
            <a:off x="318655" y="1468194"/>
            <a:ext cx="8814822" cy="5328592"/>
          </a:xfrm>
        </p:spPr>
        <p:txBody>
          <a:bodyPr/>
          <a:lstStyle/>
          <a:p>
            <a:endParaRPr lang="es-AR"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1751178"/>
            <a:ext cx="2577658" cy="2848312"/>
          </a:xfrm>
          <a:prstGeom prst="rect">
            <a:avLst/>
          </a:prstGeom>
        </p:spPr>
      </p:pic>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61380"/>
            <a:ext cx="7056784" cy="2679987"/>
          </a:xfrm>
          <a:prstGeom prst="rect">
            <a:avLst/>
          </a:prstGeom>
        </p:spPr>
      </p:pic>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1848255"/>
            <a:ext cx="2126729" cy="2654158"/>
          </a:xfrm>
          <a:prstGeom prst="rect">
            <a:avLst/>
          </a:prstGeom>
        </p:spPr>
      </p:pic>
      <p:pic>
        <p:nvPicPr>
          <p:cNvPr id="9" name="8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0177" y="1582056"/>
            <a:ext cx="3168352" cy="3010291"/>
          </a:xfrm>
          <a:prstGeom prst="rect">
            <a:avLst/>
          </a:prstGeom>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5599" y="4645867"/>
            <a:ext cx="2095500" cy="2095500"/>
          </a:xfrm>
          <a:prstGeom prst="rect">
            <a:avLst/>
          </a:prstGeom>
        </p:spPr>
      </p:pic>
    </p:spTree>
    <p:extLst>
      <p:ext uri="{BB962C8B-B14F-4D97-AF65-F5344CB8AC3E}">
        <p14:creationId xmlns:p14="http://schemas.microsoft.com/office/powerpoint/2010/main" val="143929206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43808" y="-17156"/>
            <a:ext cx="3672408" cy="3024335"/>
          </a:xfrm>
        </p:spPr>
        <p:txBody>
          <a:bodyPr/>
          <a:lstStyle/>
          <a:p>
            <a:endParaRPr lang="es-AR" dirty="0"/>
          </a:p>
        </p:txBody>
      </p:sp>
      <p:sp>
        <p:nvSpPr>
          <p:cNvPr id="3" name="2 Subtítulo"/>
          <p:cNvSpPr>
            <a:spLocks noGrp="1"/>
          </p:cNvSpPr>
          <p:nvPr>
            <p:ph type="subTitle" idx="1"/>
          </p:nvPr>
        </p:nvSpPr>
        <p:spPr>
          <a:xfrm rot="10800000" flipV="1">
            <a:off x="1001090" y="5589240"/>
            <a:ext cx="5299102" cy="1008112"/>
          </a:xfrm>
        </p:spPr>
        <p:txBody>
          <a:bodyPr>
            <a:normAutofit/>
          </a:bodyPr>
          <a:lstStyle/>
          <a:p>
            <a:r>
              <a:rPr lang="es-MX" dirty="0" smtClean="0"/>
              <a:t>RESPUESTAS</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3856"/>
            <a:ext cx="7247059" cy="530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9801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260648"/>
            <a:ext cx="8820472" cy="936104"/>
          </a:xfrm>
        </p:spPr>
        <p:txBody>
          <a:bodyPr>
            <a:normAutofit fontScale="90000"/>
          </a:bodyPr>
          <a:lstStyle/>
          <a:p>
            <a:r>
              <a:rPr lang="es-MX" dirty="0" smtClean="0"/>
              <a:t> A:¿Qué es PowerPoint y cual es su utilidad?</a:t>
            </a:r>
            <a:endParaRPr lang="es-AR" dirty="0"/>
          </a:p>
        </p:txBody>
      </p:sp>
      <p:sp>
        <p:nvSpPr>
          <p:cNvPr id="3" name="2 Subtítulo"/>
          <p:cNvSpPr>
            <a:spLocks noGrp="1"/>
          </p:cNvSpPr>
          <p:nvPr>
            <p:ph type="subTitle" idx="1"/>
          </p:nvPr>
        </p:nvSpPr>
        <p:spPr>
          <a:xfrm>
            <a:off x="323528" y="1124744"/>
            <a:ext cx="8820472" cy="3168352"/>
          </a:xfrm>
        </p:spPr>
        <p:txBody>
          <a:bodyPr>
            <a:normAutofit/>
          </a:bodyPr>
          <a:lstStyle/>
          <a:p>
            <a:r>
              <a:rPr lang="es-MX" dirty="0" smtClean="0"/>
              <a:t>PowerPoint es una herramienta cuya función principal es la de crear presentaciones. En el ámbito educativo podemos utilizarla como apoyo visual a nuestras explicaciones, reforzar conocimientos o crear materiales.</a:t>
            </a:r>
          </a:p>
          <a:p>
            <a:r>
              <a:rPr lang="es-MX" dirty="0" smtClean="0">
                <a:hlinkClick r:id="rId2"/>
              </a:rPr>
              <a:t>https://intef.es/observatorio_tecno/power-point-mucho-mas-que-presentaciones/#:~:text=PowerPoint%20es%20una%20herramienta%20cuya,reforzar%20conocimientos%20o%20crear%20materiales</a:t>
            </a:r>
            <a:r>
              <a:rPr lang="es-MX" dirty="0" smtClean="0"/>
              <a:t>.</a:t>
            </a:r>
          </a:p>
          <a:p>
            <a:endParaRPr lang="es-MX" dirty="0" smtClean="0"/>
          </a:p>
          <a:p>
            <a:endParaRPr lang="es-A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032" y="4221088"/>
            <a:ext cx="5702492" cy="26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7068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
            <a:ext cx="8790028" cy="1039091"/>
          </a:xfrm>
        </p:spPr>
        <p:txBody>
          <a:bodyPr>
            <a:normAutofit fontScale="90000"/>
          </a:bodyPr>
          <a:lstStyle/>
          <a:p>
            <a:r>
              <a:rPr lang="es-MX" dirty="0" smtClean="0"/>
              <a:t>B: Las características mas importantes de PowerPoint </a:t>
            </a:r>
            <a:endParaRPr lang="es-AR" dirty="0"/>
          </a:p>
        </p:txBody>
      </p:sp>
      <p:sp>
        <p:nvSpPr>
          <p:cNvPr id="3" name="2 Subtítulo"/>
          <p:cNvSpPr>
            <a:spLocks noGrp="1"/>
          </p:cNvSpPr>
          <p:nvPr>
            <p:ph type="subTitle" idx="1"/>
          </p:nvPr>
        </p:nvSpPr>
        <p:spPr>
          <a:xfrm>
            <a:off x="412125" y="1166308"/>
            <a:ext cx="8488141" cy="3461645"/>
          </a:xfrm>
        </p:spPr>
        <p:txBody>
          <a:bodyPr>
            <a:normAutofit/>
          </a:bodyPr>
          <a:lstStyle/>
          <a:p>
            <a:r>
              <a:rPr lang="es-MX" dirty="0" smtClean="0"/>
              <a:t>Las ventajas mas importantes de PowerPoint son:</a:t>
            </a:r>
          </a:p>
          <a:p>
            <a:r>
              <a:rPr lang="es-MX" dirty="0" smtClean="0"/>
              <a:t>Es fácil de usar, Permite crear presentaciones atractivas, Brinda viñetas simples, Ofrece una disposición sencilla de la información, Es fácil de presentar, Sus archivos son vulnerables, Sus presentaciones se desarrollan en una narrativa lineal, No ofrece mucha compatibilidad.</a:t>
            </a:r>
          </a:p>
          <a:p>
            <a:r>
              <a:rPr lang="es-AR" dirty="0" smtClean="0">
                <a:hlinkClick r:id="rId2"/>
              </a:rPr>
              <a:t>https://slidesfy.com/todas-las-caracteristicas-de-power-point.html</a:t>
            </a:r>
            <a:endParaRPr lang="es-AR" dirty="0" smtClean="0"/>
          </a:p>
          <a:p>
            <a:endParaRPr lang="es-A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437112"/>
            <a:ext cx="3816424"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5153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0"/>
            <a:ext cx="8874702" cy="1038224"/>
          </a:xfrm>
        </p:spPr>
        <p:txBody>
          <a:bodyPr>
            <a:normAutofit fontScale="90000"/>
          </a:bodyPr>
          <a:lstStyle/>
          <a:p>
            <a:r>
              <a:rPr lang="es-MX" dirty="0" smtClean="0"/>
              <a:t>C: Los elementos de PowerPoint y sus funciones que cumple cada elemento</a:t>
            </a:r>
            <a:endParaRPr lang="es-AR" dirty="0"/>
          </a:p>
        </p:txBody>
      </p:sp>
      <p:sp>
        <p:nvSpPr>
          <p:cNvPr id="3" name="2 Subtítulo"/>
          <p:cNvSpPr>
            <a:spLocks noGrp="1"/>
          </p:cNvSpPr>
          <p:nvPr>
            <p:ph type="subTitle" idx="1"/>
          </p:nvPr>
        </p:nvSpPr>
        <p:spPr>
          <a:xfrm>
            <a:off x="323528" y="980728"/>
            <a:ext cx="8820472" cy="5877272"/>
          </a:xfrm>
        </p:spPr>
        <p:txBody>
          <a:bodyPr>
            <a:normAutofit/>
          </a:bodyPr>
          <a:lstStyle/>
          <a:p>
            <a:r>
              <a:rPr lang="es-AR" dirty="0" smtClean="0"/>
              <a:t>Barra de herramientas de acceso rápido. Permite acceder a comandos comunes independientemente de la ficha que está en la cinta, Cinta de opciones. Contiene todos los comandos que necesitas para realizar tareas comunes, Ficha diapositivas, Ficha Esquema, Control de zoom, Vista de diapositivas</a:t>
            </a:r>
            <a:r>
              <a:rPr lang="es-AR" dirty="0"/>
              <a:t>. </a:t>
            </a:r>
            <a:r>
              <a:rPr lang="es-AR" dirty="0">
                <a:hlinkClick r:id="rId2"/>
              </a:rPr>
              <a:t>https://fernandoarciniega.com/elementos-de-la-pantalla-de-power-point/#</a:t>
            </a:r>
            <a:r>
              <a:rPr lang="es-AR" dirty="0" smtClean="0">
                <a:hlinkClick r:id="rId2"/>
              </a:rPr>
              <a:t>google_vignette</a:t>
            </a:r>
            <a:endParaRPr lang="es-AR" dirty="0" smtClean="0"/>
          </a:p>
          <a:p>
            <a:endParaRPr lang="es-AR" dirty="0" smtClean="0"/>
          </a:p>
          <a:p>
            <a:endParaRPr lang="es-MX" dirty="0" smtClean="0"/>
          </a:p>
          <a:p>
            <a:r>
              <a:rPr lang="es-MX" dirty="0" smtClean="0"/>
              <a:t>La </a:t>
            </a:r>
            <a:r>
              <a:rPr lang="es-MX" dirty="0"/>
              <a:t>barra de </a:t>
            </a:r>
            <a:r>
              <a:rPr lang="es-MX" dirty="0" smtClean="0"/>
              <a:t>tareas: </a:t>
            </a:r>
            <a:r>
              <a:rPr lang="es-MX" dirty="0"/>
              <a:t>es el punto de acceso de los programas que se muestran en el escritorio. Con las nuevas características de la barra de tareas de Windows 7, los usuarios pueden proporcionar comandos, acceder a los recursos y ver el estado del programa directamente desde la barra de tareas.</a:t>
            </a:r>
            <a:endParaRPr lang="es-AR" dirty="0" smtClean="0"/>
          </a:p>
          <a:p>
            <a:endParaRPr lang="es-AR" dirty="0"/>
          </a:p>
        </p:txBody>
      </p:sp>
    </p:spTree>
    <p:extLst>
      <p:ext uri="{BB962C8B-B14F-4D97-AF65-F5344CB8AC3E}">
        <p14:creationId xmlns:p14="http://schemas.microsoft.com/office/powerpoint/2010/main" val="37278033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188" y="-22092"/>
            <a:ext cx="9161188" cy="3019044"/>
          </a:xfrm>
        </p:spPr>
        <p:txBody>
          <a:bodyPr/>
          <a:lstStyle/>
          <a:p>
            <a:r>
              <a:rPr lang="es-MX" dirty="0" smtClean="0"/>
              <a:t>¿Qué es la cinta de opciones?</a:t>
            </a:r>
            <a:endParaRPr lang="es-AR" dirty="0"/>
          </a:p>
        </p:txBody>
      </p:sp>
      <p:sp>
        <p:nvSpPr>
          <p:cNvPr id="3" name="2 Subtítulo"/>
          <p:cNvSpPr>
            <a:spLocks noGrp="1"/>
          </p:cNvSpPr>
          <p:nvPr>
            <p:ph type="subTitle" idx="1"/>
          </p:nvPr>
        </p:nvSpPr>
        <p:spPr>
          <a:xfrm>
            <a:off x="406655" y="1196753"/>
            <a:ext cx="8737345" cy="4400483"/>
          </a:xfrm>
        </p:spPr>
        <p:txBody>
          <a:bodyPr>
            <a:normAutofit/>
          </a:bodyPr>
          <a:lstStyle/>
          <a:p>
            <a:r>
              <a:rPr lang="es-MX" dirty="0"/>
              <a:t>La cinta de opciones es una manera de organizar los comandos relacionados para que sean más fáciles de encontrar. Los comandos aparecen como controles en la cinta de opciones. Los controles se organizan en grupos a lo largo de una franja horizontal en el borde superior de una ventana de la aplicación</a:t>
            </a:r>
            <a:r>
              <a:rPr lang="es-MX" dirty="0" smtClean="0"/>
              <a:t>.</a:t>
            </a:r>
          </a:p>
          <a:p>
            <a:endParaRPr lang="es-MX" dirty="0" smtClean="0"/>
          </a:p>
          <a:p>
            <a:r>
              <a:rPr lang="es-MX" dirty="0" smtClean="0"/>
              <a:t>¿Qué son las fichas dispositivas?</a:t>
            </a:r>
          </a:p>
          <a:p>
            <a:r>
              <a:rPr lang="es-MX" dirty="0"/>
              <a:t>Las diapositivas son "las hojas" que tiene tu presentación. Contienen marcadores de posición, que son cuadros formados por bordes punteados. Éstos pueden contener muchos elementos diferentes incluyendo texto, imágenes, gráficos y más.</a:t>
            </a:r>
            <a:endParaRPr lang="es-AR" dirty="0"/>
          </a:p>
          <a:p>
            <a:endParaRPr lang="es-AR" dirty="0"/>
          </a:p>
        </p:txBody>
      </p:sp>
    </p:spTree>
    <p:extLst>
      <p:ext uri="{BB962C8B-B14F-4D97-AF65-F5344CB8AC3E}">
        <p14:creationId xmlns:p14="http://schemas.microsoft.com/office/powerpoint/2010/main" val="37936791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1124743"/>
          </a:xfrm>
        </p:spPr>
        <p:txBody>
          <a:bodyPr/>
          <a:lstStyle/>
          <a:p>
            <a:r>
              <a:rPr lang="es-MX" dirty="0" smtClean="0"/>
              <a:t>¿Qué es la ficha de esquema?</a:t>
            </a:r>
            <a:endParaRPr lang="es-AR" dirty="0"/>
          </a:p>
        </p:txBody>
      </p:sp>
      <p:sp>
        <p:nvSpPr>
          <p:cNvPr id="3" name="2 Subtítulo"/>
          <p:cNvSpPr>
            <a:spLocks noGrp="1"/>
          </p:cNvSpPr>
          <p:nvPr>
            <p:ph type="subTitle" idx="1"/>
          </p:nvPr>
        </p:nvSpPr>
        <p:spPr>
          <a:xfrm>
            <a:off x="395536" y="1340768"/>
            <a:ext cx="8748464" cy="4450254"/>
          </a:xfrm>
        </p:spPr>
        <p:txBody>
          <a:bodyPr>
            <a:normAutofit/>
          </a:bodyPr>
          <a:lstStyle/>
          <a:p>
            <a:r>
              <a:rPr lang="es-MX" dirty="0"/>
              <a:t>La vista Esquema de PowerPoint muestra la presentación como un esquema formado por los títulos y el texto principal de cada diapositiva. Cada título aparece en el lado izquierdo del panel que contiene la pestaña Esquema, junto con un icono de diapositiva y un número de diapositiva</a:t>
            </a:r>
            <a:r>
              <a:rPr lang="es-MX" dirty="0" smtClean="0"/>
              <a:t>.</a:t>
            </a:r>
          </a:p>
          <a:p>
            <a:endParaRPr lang="es-MX" dirty="0"/>
          </a:p>
          <a:p>
            <a:r>
              <a:rPr lang="es-MX" dirty="0" smtClean="0"/>
              <a:t>¿Qué es el control del zoom?</a:t>
            </a:r>
          </a:p>
          <a:p>
            <a:r>
              <a:rPr lang="es-MX" dirty="0"/>
              <a:t>El zoom en una presentación de PowerPoint te permite crear una diapositiva de introducción que incluya miniaturas de las diapositivas a las que deseas saltar en cualquier orden para discutir sobre ellas durante la reunión. Crea un tablero interactivo navegable para tu presentación.</a:t>
            </a:r>
          </a:p>
          <a:p>
            <a:endParaRPr lang="es-AR" dirty="0"/>
          </a:p>
        </p:txBody>
      </p:sp>
    </p:spTree>
    <p:extLst>
      <p:ext uri="{BB962C8B-B14F-4D97-AF65-F5344CB8AC3E}">
        <p14:creationId xmlns:p14="http://schemas.microsoft.com/office/powerpoint/2010/main" val="1254734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
            <a:ext cx="9144000" cy="1052735"/>
          </a:xfrm>
        </p:spPr>
        <p:txBody>
          <a:bodyPr>
            <a:normAutofit fontScale="90000"/>
          </a:bodyPr>
          <a:lstStyle/>
          <a:p>
            <a:r>
              <a:rPr lang="es-MX" dirty="0" smtClean="0"/>
              <a:t>¿Qué es la vista de diapositivas?</a:t>
            </a:r>
            <a:endParaRPr lang="es-AR" dirty="0"/>
          </a:p>
        </p:txBody>
      </p:sp>
      <p:sp>
        <p:nvSpPr>
          <p:cNvPr id="3" name="2 Subtítulo"/>
          <p:cNvSpPr>
            <a:spLocks noGrp="1"/>
          </p:cNvSpPr>
          <p:nvPr>
            <p:ph type="subTitle" idx="1"/>
          </p:nvPr>
        </p:nvSpPr>
        <p:spPr>
          <a:xfrm>
            <a:off x="395536" y="980728"/>
            <a:ext cx="8776770" cy="1080121"/>
          </a:xfrm>
        </p:spPr>
        <p:txBody>
          <a:bodyPr>
            <a:normAutofit fontScale="92500"/>
          </a:bodyPr>
          <a:lstStyle/>
          <a:p>
            <a:r>
              <a:rPr lang="es-MX" dirty="0"/>
              <a:t>Use la vista Presentación con diapositivas para ofrecer la presentación al público. La vista Presentación con diapositivas ocupa toda la pantalla del equipo, exactamente del modo en que se verá la presentación en una pantalla grande cuando la vea el público</a:t>
            </a:r>
            <a:r>
              <a:rPr lang="es-MX" dirty="0" smtClean="0"/>
              <a:t>.</a:t>
            </a:r>
          </a:p>
          <a:p>
            <a:endParaRPr lang="es-A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8005142"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8275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0218" y="0"/>
            <a:ext cx="8783782" cy="1052736"/>
          </a:xfrm>
        </p:spPr>
        <p:txBody>
          <a:bodyPr/>
          <a:lstStyle/>
          <a:p>
            <a:r>
              <a:rPr lang="es-MX" dirty="0" smtClean="0"/>
              <a:t>D: Los tipos de vistas. </a:t>
            </a:r>
            <a:endParaRPr lang="es-AR" dirty="0"/>
          </a:p>
        </p:txBody>
      </p:sp>
      <p:sp>
        <p:nvSpPr>
          <p:cNvPr id="3" name="2 Subtítulo"/>
          <p:cNvSpPr>
            <a:spLocks noGrp="1"/>
          </p:cNvSpPr>
          <p:nvPr>
            <p:ph type="subTitle" idx="1"/>
          </p:nvPr>
        </p:nvSpPr>
        <p:spPr>
          <a:xfrm>
            <a:off x="312409" y="1399309"/>
            <a:ext cx="8820472" cy="4225635"/>
          </a:xfrm>
        </p:spPr>
        <p:txBody>
          <a:bodyPr/>
          <a:lstStyle/>
          <a:p>
            <a:r>
              <a:rPr lang="es-MX" dirty="0" smtClean="0"/>
              <a:t>Los tipos de vistas de PowerPoint son:</a:t>
            </a:r>
          </a:p>
          <a:p>
            <a:r>
              <a:rPr lang="es-AR" dirty="0"/>
              <a:t>Vista </a:t>
            </a:r>
            <a:r>
              <a:rPr lang="es-AR" dirty="0" smtClean="0"/>
              <a:t>normal, Vista </a:t>
            </a:r>
            <a:r>
              <a:rPr lang="es-AR" dirty="0"/>
              <a:t>Clasificador de </a:t>
            </a:r>
            <a:r>
              <a:rPr lang="es-AR" dirty="0" smtClean="0"/>
              <a:t>diapositivas, Vista </a:t>
            </a:r>
            <a:r>
              <a:rPr lang="es-AR" dirty="0"/>
              <a:t>Página de </a:t>
            </a:r>
            <a:r>
              <a:rPr lang="es-AR" dirty="0" smtClean="0"/>
              <a:t>notas, Vista Esquema, Vista </a:t>
            </a:r>
            <a:r>
              <a:rPr lang="es-AR" dirty="0"/>
              <a:t>Presentación con </a:t>
            </a:r>
            <a:r>
              <a:rPr lang="es-AR" dirty="0" smtClean="0"/>
              <a:t>diapositivas, Vista Moderador, Vistas </a:t>
            </a:r>
            <a:r>
              <a:rPr lang="es-AR" dirty="0"/>
              <a:t>Patrón: Diapositiva, Documento y </a:t>
            </a:r>
            <a:r>
              <a:rPr lang="es-AR" dirty="0" smtClean="0"/>
              <a:t>notas</a:t>
            </a:r>
          </a:p>
          <a:p>
            <a:r>
              <a:rPr lang="es-MX" dirty="0" smtClean="0"/>
              <a:t>Vista normal: Varias </a:t>
            </a:r>
            <a:r>
              <a:rPr lang="es-MX" dirty="0"/>
              <a:t>vistas de PowerPoint pueden ayudarle a crear una presentación profesional. Vista normal La vista Normal es la vista de edición principal, donde escribe y diseña las presentaciones. La vista Normal tiene tres áreas de trabajo: Panel de miniaturas. </a:t>
            </a:r>
            <a:r>
              <a:rPr lang="es-MX" dirty="0">
                <a:hlinkClick r:id="rId2"/>
              </a:rPr>
              <a:t>https://edu.gcfglobal.org/es/power-point-2016/regla-y-tipos-de-vista/1</a:t>
            </a:r>
            <a:r>
              <a:rPr lang="es-MX" dirty="0" smtClean="0">
                <a:hlinkClick r:id="rId2"/>
              </a:rPr>
              <a:t>/</a:t>
            </a:r>
            <a:endParaRPr lang="es-MX" dirty="0" smtClean="0"/>
          </a:p>
          <a:p>
            <a:endParaRPr lang="es-AR" dirty="0" smtClean="0"/>
          </a:p>
          <a:p>
            <a:endParaRPr lang="es-AR" dirty="0"/>
          </a:p>
        </p:txBody>
      </p:sp>
    </p:spTree>
    <p:extLst>
      <p:ext uri="{BB962C8B-B14F-4D97-AF65-F5344CB8AC3E}">
        <p14:creationId xmlns:p14="http://schemas.microsoft.com/office/powerpoint/2010/main" val="1606154495"/>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362</TotalTime>
  <Words>1079</Words>
  <Application>Microsoft Office PowerPoint</Application>
  <PresentationFormat>Presentación en pantalla (4:3)</PresentationFormat>
  <Paragraphs>71</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Metro</vt:lpstr>
      <vt:lpstr>Colegio del prado </vt:lpstr>
      <vt:lpstr>Presentación de PowerPoint</vt:lpstr>
      <vt:lpstr> A:¿Qué es PowerPoint y cual es su utilidad?</vt:lpstr>
      <vt:lpstr>B: Las características mas importantes de PowerPoint </vt:lpstr>
      <vt:lpstr>C: Los elementos de PowerPoint y sus funciones que cumple cada elemento</vt:lpstr>
      <vt:lpstr>¿Qué es la cinta de opciones?</vt:lpstr>
      <vt:lpstr>¿Qué es la ficha de esquema?</vt:lpstr>
      <vt:lpstr>¿Qué es la vista de diapositivas?</vt:lpstr>
      <vt:lpstr>D: Los tipos de vistas. </vt:lpstr>
      <vt:lpstr>¿Qué es la Vista Clasificador de diapositivas? </vt:lpstr>
      <vt:lpstr>¿Qué es la vista de esquemas?</vt:lpstr>
      <vt:lpstr>¿Qué es la vista de moderador?</vt:lpstr>
      <vt:lpstr>Animación y transición,</vt:lpstr>
      <vt:lpstr>Animación           transición</vt:lpstr>
      <vt:lpstr>Gifs animados: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practico número 4</dc:title>
  <dc:creator>Secundario</dc:creator>
  <cp:lastModifiedBy>Secundario</cp:lastModifiedBy>
  <cp:revision>37</cp:revision>
  <dcterms:created xsi:type="dcterms:W3CDTF">2024-10-24T18:51:46Z</dcterms:created>
  <dcterms:modified xsi:type="dcterms:W3CDTF">2024-11-05T18:08:11Z</dcterms:modified>
</cp:coreProperties>
</file>