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2" autoAdjust="0"/>
  </p:normalViewPr>
  <p:slideViewPr>
    <p:cSldViewPr>
      <p:cViewPr varScale="1">
        <p:scale>
          <a:sx n="93" d="100"/>
          <a:sy n="93" d="100"/>
        </p:scale>
        <p:origin x="-726" y="-25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B528CF-446A-4441-BFBF-67483E436D94}" type="datetimeFigureOut">
              <a:rPr lang="es-AR" smtClean="0"/>
              <a:t>4/11/2024</a:t>
            </a:fld>
            <a:endParaRPr lang="es-AR"/>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542EDB-B93F-4FFA-95B4-77F9D96DD794}" type="slidenum">
              <a:rPr lang="es-AR" smtClean="0"/>
              <a:t>‹Nº›</a:t>
            </a:fld>
            <a:endParaRPr lang="es-AR"/>
          </a:p>
        </p:txBody>
      </p:sp>
    </p:spTree>
    <p:extLst>
      <p:ext uri="{BB962C8B-B14F-4D97-AF65-F5344CB8AC3E}">
        <p14:creationId xmlns:p14="http://schemas.microsoft.com/office/powerpoint/2010/main" val="2391428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14542EDB-B93F-4FFA-95B4-77F9D96DD794}" type="slidenum">
              <a:rPr lang="es-AR" smtClean="0"/>
              <a:t>1</a:t>
            </a:fld>
            <a:endParaRPr lang="es-AR"/>
          </a:p>
        </p:txBody>
      </p:sp>
    </p:spTree>
    <p:extLst>
      <p:ext uri="{BB962C8B-B14F-4D97-AF65-F5344CB8AC3E}">
        <p14:creationId xmlns:p14="http://schemas.microsoft.com/office/powerpoint/2010/main" val="95530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14542EDB-B93F-4FFA-95B4-77F9D96DD794}" type="slidenum">
              <a:rPr lang="es-AR" smtClean="0"/>
              <a:t>5</a:t>
            </a:fld>
            <a:endParaRPr lang="es-AR"/>
          </a:p>
        </p:txBody>
      </p:sp>
    </p:spTree>
    <p:extLst>
      <p:ext uri="{BB962C8B-B14F-4D97-AF65-F5344CB8AC3E}">
        <p14:creationId xmlns:p14="http://schemas.microsoft.com/office/powerpoint/2010/main" val="1669259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14542EDB-B93F-4FFA-95B4-77F9D96DD794}" type="slidenum">
              <a:rPr lang="es-AR" smtClean="0"/>
              <a:t>7</a:t>
            </a:fld>
            <a:endParaRPr lang="es-AR"/>
          </a:p>
        </p:txBody>
      </p:sp>
    </p:spTree>
    <p:extLst>
      <p:ext uri="{BB962C8B-B14F-4D97-AF65-F5344CB8AC3E}">
        <p14:creationId xmlns:p14="http://schemas.microsoft.com/office/powerpoint/2010/main" val="3936154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9" name="8 Rectángulo"/>
          <p:cNvSpPr/>
          <p:nvPr/>
        </p:nvSpPr>
        <p:spPr bwMode="ltGray">
          <a:xfrm>
            <a:off x="3" y="1"/>
            <a:ext cx="9143998" cy="385157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p:cNvSpPr>
            <a:spLocks noGrp="1"/>
          </p:cNvSpPr>
          <p:nvPr>
            <p:ph type="ctrTitle"/>
          </p:nvPr>
        </p:nvSpPr>
        <p:spPr>
          <a:xfrm>
            <a:off x="685802" y="2516886"/>
            <a:ext cx="8077200" cy="1255014"/>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s-ES" smtClean="0"/>
              <a:t>Haga clic para modificar el estilo de título del patrón</a:t>
            </a:r>
            <a:endParaRPr kumimoji="0" lang="en-US"/>
          </a:p>
        </p:txBody>
      </p:sp>
      <p:sp>
        <p:nvSpPr>
          <p:cNvPr id="3" name="2 Subtítulo"/>
          <p:cNvSpPr>
            <a:spLocks noGrp="1"/>
          </p:cNvSpPr>
          <p:nvPr>
            <p:ph type="subTitle" idx="1"/>
          </p:nvPr>
        </p:nvSpPr>
        <p:spPr>
          <a:xfrm>
            <a:off x="685802" y="1371600"/>
            <a:ext cx="8077200" cy="1124712"/>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s-ES" smtClean="0"/>
              <a:t>Haga clic para modificar el estilo de subtítulo del patrón</a:t>
            </a:r>
            <a:endParaRPr kumimoji="0" lang="en-US"/>
          </a:p>
        </p:txBody>
      </p:sp>
      <p:sp>
        <p:nvSpPr>
          <p:cNvPr id="4" name="3 Marcador de fecha"/>
          <p:cNvSpPr>
            <a:spLocks noGrp="1"/>
          </p:cNvSpPr>
          <p:nvPr>
            <p:ph type="dt" sz="half" idx="10"/>
          </p:nvPr>
        </p:nvSpPr>
        <p:spPr/>
        <p:txBody>
          <a:bodyPr/>
          <a:lstStyle/>
          <a:p>
            <a:fld id="{7AB87937-24B9-4311-82AD-FF977AB306F1}" type="datetimeFigureOut">
              <a:rPr lang="es-AR" smtClean="0"/>
              <a:t>4/11/2024</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F591823E-B1A4-4BC5-998E-C6F90CE659A6}" type="slidenum">
              <a:rPr lang="es-AR" smtClean="0"/>
              <a:t>‹Nº›</a:t>
            </a:fld>
            <a:endParaRPr lang="es-AR"/>
          </a:p>
        </p:txBody>
      </p:sp>
      <p:sp>
        <p:nvSpPr>
          <p:cNvPr id="10" name="9 Rectángulo"/>
          <p:cNvSpPr/>
          <p:nvPr/>
        </p:nvSpPr>
        <p:spPr bwMode="invGray">
          <a:xfrm>
            <a:off x="0" y="3846251"/>
            <a:ext cx="9144000" cy="3429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AB87937-24B9-4311-82AD-FF977AB306F1}" type="datetimeFigureOut">
              <a:rPr lang="es-AR" smtClean="0"/>
              <a:t>4/11/2024</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F591823E-B1A4-4BC5-998E-C6F90CE659A6}" type="slidenum">
              <a:rPr lang="es-AR" smtClean="0"/>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9" name="8 Rectángulo"/>
          <p:cNvSpPr/>
          <p:nvPr/>
        </p:nvSpPr>
        <p:spPr bwMode="invGray">
          <a:xfrm>
            <a:off x="6598919" y="0"/>
            <a:ext cx="45721" cy="51435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7 Rectángulo"/>
          <p:cNvSpPr/>
          <p:nvPr/>
        </p:nvSpPr>
        <p:spPr bwMode="ltGray">
          <a:xfrm>
            <a:off x="6647690" y="0"/>
            <a:ext cx="2514601" cy="51435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vertical"/>
          <p:cNvSpPr>
            <a:spLocks noGrp="1"/>
          </p:cNvSpPr>
          <p:nvPr>
            <p:ph type="title" orient="vert"/>
          </p:nvPr>
        </p:nvSpPr>
        <p:spPr>
          <a:xfrm>
            <a:off x="6781800" y="205980"/>
            <a:ext cx="1905001" cy="4388644"/>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28600"/>
            <a:ext cx="6019801" cy="4388644"/>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AB87937-24B9-4311-82AD-FF977AB306F1}" type="datetimeFigureOut">
              <a:rPr lang="es-AR" smtClean="0"/>
              <a:t>4/11/2024</a:t>
            </a:fld>
            <a:endParaRPr lang="es-AR"/>
          </a:p>
        </p:txBody>
      </p:sp>
      <p:sp>
        <p:nvSpPr>
          <p:cNvPr id="5" name="4 Marcador de pie de página"/>
          <p:cNvSpPr>
            <a:spLocks noGrp="1"/>
          </p:cNvSpPr>
          <p:nvPr>
            <p:ph type="ftr" sz="quarter" idx="11"/>
          </p:nvPr>
        </p:nvSpPr>
        <p:spPr>
          <a:xfrm>
            <a:off x="2640598" y="4783095"/>
            <a:ext cx="3836404" cy="273844"/>
          </a:xfrm>
        </p:spPr>
        <p:txBody>
          <a:bodyPr/>
          <a:lstStyle/>
          <a:p>
            <a:endParaRPr lang="es-AR"/>
          </a:p>
        </p:txBody>
      </p:sp>
      <p:sp>
        <p:nvSpPr>
          <p:cNvPr id="6" name="5 Marcador de número de diapositiva"/>
          <p:cNvSpPr>
            <a:spLocks noGrp="1"/>
          </p:cNvSpPr>
          <p:nvPr>
            <p:ph type="sldNum" sz="quarter" idx="12"/>
          </p:nvPr>
        </p:nvSpPr>
        <p:spPr/>
        <p:txBody>
          <a:bodyPr/>
          <a:lstStyle/>
          <a:p>
            <a:fld id="{F591823E-B1A4-4BC5-998E-C6F90CE659A6}" type="slidenum">
              <a:rPr lang="es-AR" smtClean="0"/>
              <a:t>‹Nº›</a:t>
            </a:fld>
            <a:endParaRPr lang="es-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586"/>
            <a:ext cx="8229600" cy="939546"/>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AB87937-24B9-4311-82AD-FF977AB306F1}" type="datetimeFigureOut">
              <a:rPr lang="es-AR" smtClean="0"/>
              <a:t>4/11/2024</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F591823E-B1A4-4BC5-998E-C6F90CE659A6}" type="slidenum">
              <a:rPr lang="es-AR" smtClean="0"/>
              <a:t>‹Nº›</a:t>
            </a:fld>
            <a:endParaRPr lang="es-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9" name="8 Rectángulo"/>
          <p:cNvSpPr/>
          <p:nvPr/>
        </p:nvSpPr>
        <p:spPr bwMode="ltGray">
          <a:xfrm>
            <a:off x="0" y="2"/>
            <a:ext cx="9144000" cy="195189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11 Rectángulo"/>
          <p:cNvSpPr/>
          <p:nvPr/>
        </p:nvSpPr>
        <p:spPr bwMode="invGray">
          <a:xfrm>
            <a:off x="0" y="1951890"/>
            <a:ext cx="9144000" cy="3429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p:cNvSpPr>
            <a:spLocks noGrp="1"/>
          </p:cNvSpPr>
          <p:nvPr>
            <p:ph type="title"/>
          </p:nvPr>
        </p:nvSpPr>
        <p:spPr>
          <a:xfrm>
            <a:off x="749809" y="89154"/>
            <a:ext cx="8013193" cy="1227582"/>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40665" y="1371600"/>
            <a:ext cx="8022336" cy="51435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7AB87937-24B9-4311-82AD-FF977AB306F1}" type="datetimeFigureOut">
              <a:rPr lang="es-AR" smtClean="0"/>
              <a:t>4/11/2024</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F591823E-B1A4-4BC5-998E-C6F90CE659A6}" type="slidenum">
              <a:rPr lang="es-AR" smtClean="0"/>
              <a:t>‹Nº›</a:t>
            </a:fld>
            <a:endParaRPr lang="es-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1" y="1330452"/>
            <a:ext cx="4038601" cy="3467862"/>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330452"/>
            <a:ext cx="4038601" cy="3467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7AB87937-24B9-4311-82AD-FF977AB306F1}" type="datetimeFigureOut">
              <a:rPr lang="es-AR" smtClean="0"/>
              <a:t>4/11/2024</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F591823E-B1A4-4BC5-998E-C6F90CE659A6}" type="slidenum">
              <a:rPr lang="es-AR" smtClean="0"/>
              <a:t>‹Nº›</a:t>
            </a:fld>
            <a:endParaRPr lang="es-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274241"/>
            <a:ext cx="4040188" cy="536516"/>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2"/>
          </p:nvPr>
        </p:nvSpPr>
        <p:spPr>
          <a:xfrm>
            <a:off x="457200" y="1837134"/>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texto"/>
          <p:cNvSpPr>
            <a:spLocks noGrp="1"/>
          </p:cNvSpPr>
          <p:nvPr>
            <p:ph type="body" sz="quarter" idx="3"/>
          </p:nvPr>
        </p:nvSpPr>
        <p:spPr>
          <a:xfrm>
            <a:off x="4645028" y="1274241"/>
            <a:ext cx="4041774" cy="536516"/>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s-ES" smtClean="0"/>
              <a:t>Haga clic para modificar el estilo de texto del patrón</a:t>
            </a:r>
          </a:p>
        </p:txBody>
      </p:sp>
      <p:sp>
        <p:nvSpPr>
          <p:cNvPr id="6" name="5 Marcador de contenido"/>
          <p:cNvSpPr>
            <a:spLocks noGrp="1"/>
          </p:cNvSpPr>
          <p:nvPr>
            <p:ph sz="quarter" idx="4"/>
          </p:nvPr>
        </p:nvSpPr>
        <p:spPr>
          <a:xfrm>
            <a:off x="4645028" y="1837134"/>
            <a:ext cx="4041774"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7AB87937-24B9-4311-82AD-FF977AB306F1}" type="datetimeFigureOut">
              <a:rPr lang="es-AR" smtClean="0"/>
              <a:t>4/11/2024</a:t>
            </a:fld>
            <a:endParaRPr lang="es-AR"/>
          </a:p>
        </p:txBody>
      </p:sp>
      <p:sp>
        <p:nvSpPr>
          <p:cNvPr id="8" name="7 Marcador de pie de página"/>
          <p:cNvSpPr>
            <a:spLocks noGrp="1"/>
          </p:cNvSpPr>
          <p:nvPr>
            <p:ph type="ftr" sz="quarter" idx="11"/>
          </p:nvPr>
        </p:nvSpPr>
        <p:spPr/>
        <p:txBody>
          <a:bodyPr/>
          <a:lstStyle/>
          <a:p>
            <a:endParaRPr lang="es-AR"/>
          </a:p>
        </p:txBody>
      </p:sp>
      <p:sp>
        <p:nvSpPr>
          <p:cNvPr id="9" name="8 Marcador de número de diapositiva"/>
          <p:cNvSpPr>
            <a:spLocks noGrp="1"/>
          </p:cNvSpPr>
          <p:nvPr>
            <p:ph type="sldNum" sz="quarter" idx="12"/>
          </p:nvPr>
        </p:nvSpPr>
        <p:spPr/>
        <p:txBody>
          <a:bodyPr/>
          <a:lstStyle/>
          <a:p>
            <a:fld id="{F591823E-B1A4-4BC5-998E-C6F90CE659A6}" type="slidenum">
              <a:rPr lang="es-AR" smtClean="0"/>
              <a:t>‹Nº›</a:t>
            </a:fld>
            <a:endParaRPr lang="es-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7AB87937-24B9-4311-82AD-FF977AB306F1}" type="datetimeFigureOut">
              <a:rPr lang="es-AR" smtClean="0"/>
              <a:t>4/11/2024</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F591823E-B1A4-4BC5-998E-C6F90CE659A6}" type="slidenum">
              <a:rPr lang="es-AR" smtClean="0"/>
              <a:t>‹Nº›</a:t>
            </a:fld>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B87937-24B9-4311-82AD-FF977AB306F1}" type="datetimeFigureOut">
              <a:rPr lang="es-AR" smtClean="0"/>
              <a:t>4/11/2024</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F591823E-B1A4-4BC5-998E-C6F90CE659A6}" type="slidenum">
              <a:rPr lang="es-AR" smtClean="0"/>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67838" y="114300"/>
            <a:ext cx="2523744" cy="733806"/>
          </a:xfrm>
        </p:spPr>
        <p:txBody>
          <a:bodyPr vert="horz" lIns="73152" rIns="45720" bIns="0" rtlCol="0" anchor="b">
            <a:normAutofit/>
            <a:sp3d prstMaterial="matte"/>
          </a:bodyPr>
          <a:lstStyle>
            <a:lvl1pPr algn="l">
              <a:defRPr sz="2000" b="0"/>
            </a:lvl1pPr>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3019379" y="1307350"/>
            <a:ext cx="5920642" cy="34191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texto"/>
          <p:cNvSpPr>
            <a:spLocks noGrp="1"/>
          </p:cNvSpPr>
          <p:nvPr>
            <p:ph type="body" sz="half" idx="2"/>
          </p:nvPr>
        </p:nvSpPr>
        <p:spPr>
          <a:xfrm>
            <a:off x="167839" y="1297514"/>
            <a:ext cx="2468880" cy="342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7AB87937-24B9-4311-82AD-FF977AB306F1}" type="datetimeFigureOut">
              <a:rPr lang="es-AR" smtClean="0"/>
              <a:t>4/11/2024</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F591823E-B1A4-4BC5-998E-C6F90CE659A6}" type="slidenum">
              <a:rPr lang="es-AR" smtClean="0"/>
              <a:t>‹Nº›</a:t>
            </a:fld>
            <a:endParaRPr lang="es-AR"/>
          </a:p>
        </p:txBody>
      </p:sp>
      <p:sp>
        <p:nvSpPr>
          <p:cNvPr id="12" name="11 Rectángulo"/>
          <p:cNvSpPr/>
          <p:nvPr/>
        </p:nvSpPr>
        <p:spPr bwMode="invGray">
          <a:xfrm>
            <a:off x="2855737" y="0"/>
            <a:ext cx="45721" cy="1090422"/>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Rectángulo"/>
          <p:cNvSpPr/>
          <p:nvPr/>
        </p:nvSpPr>
        <p:spPr bwMode="invGray">
          <a:xfrm>
            <a:off x="2855737" y="0"/>
            <a:ext cx="45721" cy="1090422"/>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64593" y="116586"/>
            <a:ext cx="2525150" cy="733806"/>
          </a:xfrm>
        </p:spPr>
        <p:txBody>
          <a:bodyPr lIns="73152" bIns="0" anchor="b">
            <a:sp3d prstMaterial="matte"/>
          </a:bodyPr>
          <a:lstStyle>
            <a:lvl1pPr algn="l">
              <a:defRPr sz="2000" b="0"/>
            </a:lvl1pPr>
            <a:extLst/>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2903807" y="1113606"/>
            <a:ext cx="6247397" cy="4029894"/>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164593" y="1296162"/>
            <a:ext cx="2468880" cy="342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164592" y="877824"/>
            <a:ext cx="2523744" cy="150876"/>
          </a:xfrm>
        </p:spPr>
        <p:txBody>
          <a:bodyPr/>
          <a:lstStyle/>
          <a:p>
            <a:fld id="{7AB87937-24B9-4311-82AD-FF977AB306F1}" type="datetimeFigureOut">
              <a:rPr lang="es-AR" smtClean="0"/>
              <a:t>4/11/2024</a:t>
            </a:fld>
            <a:endParaRPr lang="es-AR"/>
          </a:p>
        </p:txBody>
      </p:sp>
      <p:sp>
        <p:nvSpPr>
          <p:cNvPr id="11" name="10 Rectángulo"/>
          <p:cNvSpPr/>
          <p:nvPr/>
        </p:nvSpPr>
        <p:spPr>
          <a:xfrm>
            <a:off x="2855737" y="0"/>
            <a:ext cx="45721" cy="51435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Rectángulo"/>
          <p:cNvSpPr/>
          <p:nvPr/>
        </p:nvSpPr>
        <p:spPr bwMode="invGray">
          <a:xfrm>
            <a:off x="2855737" y="0"/>
            <a:ext cx="45721" cy="51435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5 Marcador de pie de página"/>
          <p:cNvSpPr>
            <a:spLocks noGrp="1"/>
          </p:cNvSpPr>
          <p:nvPr>
            <p:ph type="ftr" sz="quarter" idx="11"/>
          </p:nvPr>
        </p:nvSpPr>
        <p:spPr>
          <a:xfrm>
            <a:off x="3035808" y="877824"/>
            <a:ext cx="5193792" cy="150876"/>
          </a:xfrm>
        </p:spPr>
        <p:txBody>
          <a:bodyPr/>
          <a:lstStyle>
            <a:lvl1pPr>
              <a:defRPr>
                <a:solidFill>
                  <a:schemeClr val="bg1">
                    <a:shade val="50000"/>
                  </a:schemeClr>
                </a:solidFill>
              </a:defRPr>
            </a:lvl1pPr>
          </a:lstStyle>
          <a:p>
            <a:endParaRPr lang="es-AR"/>
          </a:p>
        </p:txBody>
      </p:sp>
      <p:sp>
        <p:nvSpPr>
          <p:cNvPr id="7" name="6 Marcador de número de diapositiva"/>
          <p:cNvSpPr>
            <a:spLocks noGrp="1"/>
          </p:cNvSpPr>
          <p:nvPr>
            <p:ph type="sldNum" sz="quarter" idx="12"/>
          </p:nvPr>
        </p:nvSpPr>
        <p:spPr>
          <a:xfrm>
            <a:off x="8339329" y="877824"/>
            <a:ext cx="733865" cy="150876"/>
          </a:xfrm>
        </p:spPr>
        <p:txBody>
          <a:bodyPr/>
          <a:lstStyle/>
          <a:p>
            <a:fld id="{F591823E-B1A4-4BC5-998E-C6F90CE659A6}" type="slidenum">
              <a:rPr lang="es-AR" smtClean="0"/>
              <a:t>‹Nº›</a:t>
            </a:fld>
            <a:endParaRPr lang="es-A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9 Rectángulo"/>
          <p:cNvSpPr/>
          <p:nvPr/>
        </p:nvSpPr>
        <p:spPr bwMode="invGray">
          <a:xfrm>
            <a:off x="0" y="1076921"/>
            <a:ext cx="9144000" cy="3429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6 Rectángulo"/>
          <p:cNvSpPr/>
          <p:nvPr/>
        </p:nvSpPr>
        <p:spPr bwMode="ltGray">
          <a:xfrm>
            <a:off x="3" y="0"/>
            <a:ext cx="9143998" cy="10753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Marcador de título"/>
          <p:cNvSpPr>
            <a:spLocks noGrp="1"/>
          </p:cNvSpPr>
          <p:nvPr>
            <p:ph type="title"/>
          </p:nvPr>
        </p:nvSpPr>
        <p:spPr>
          <a:xfrm>
            <a:off x="457200" y="114301"/>
            <a:ext cx="8229600" cy="938297"/>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331395"/>
            <a:ext cx="8229600" cy="3469207"/>
          </a:xfrm>
          <a:prstGeom prst="rect">
            <a:avLst/>
          </a:prstGeom>
        </p:spPr>
        <p:txBody>
          <a:bodyPr vert="horz" lIns="54864" tIns="91440" rtlCol="0">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4" name="3 Marcador de fecha"/>
          <p:cNvSpPr>
            <a:spLocks noGrp="1"/>
          </p:cNvSpPr>
          <p:nvPr>
            <p:ph type="dt" sz="half" idx="2"/>
          </p:nvPr>
        </p:nvSpPr>
        <p:spPr>
          <a:xfrm>
            <a:off x="457200" y="4857749"/>
            <a:ext cx="2133600" cy="20574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7AB87937-24B9-4311-82AD-FF977AB306F1}" type="datetimeFigureOut">
              <a:rPr lang="es-AR" smtClean="0"/>
              <a:t>4/11/2024</a:t>
            </a:fld>
            <a:endParaRPr lang="es-AR"/>
          </a:p>
        </p:txBody>
      </p:sp>
      <p:sp>
        <p:nvSpPr>
          <p:cNvPr id="5" name="4 Marcador de pie de página"/>
          <p:cNvSpPr>
            <a:spLocks noGrp="1"/>
          </p:cNvSpPr>
          <p:nvPr>
            <p:ph type="ftr" sz="quarter" idx="3"/>
          </p:nvPr>
        </p:nvSpPr>
        <p:spPr>
          <a:xfrm>
            <a:off x="2640597" y="4857749"/>
            <a:ext cx="5507719" cy="20574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s-AR"/>
          </a:p>
        </p:txBody>
      </p:sp>
      <p:sp>
        <p:nvSpPr>
          <p:cNvPr id="6" name="5 Marcador de número de diapositiva"/>
          <p:cNvSpPr>
            <a:spLocks noGrp="1"/>
          </p:cNvSpPr>
          <p:nvPr>
            <p:ph type="sldNum" sz="quarter" idx="4"/>
          </p:nvPr>
        </p:nvSpPr>
        <p:spPr>
          <a:xfrm>
            <a:off x="8204397" y="4857749"/>
            <a:ext cx="733865" cy="20574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F591823E-B1A4-4BC5-998E-C6F90CE659A6}" type="slidenum">
              <a:rPr lang="es-AR" smtClean="0"/>
              <a:t>‹Nº›</a:t>
            </a:fld>
            <a:endParaRPr lang="es-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hyperlink" Target="https://www.google.com/search?sca_esv=5b4135254b5cefab&amp;q=transiciones+en+powerpoint&amp;source" TargetMode="External"/><Relationship Id="rId2" Type="http://schemas.openxmlformats.org/officeDocument/2006/relationships/hyperlink" Target="https://www.google.com/search?sca_esv=04ccc06d6a14a3bd&amp;q=animacion+y+transicion+de+powerpoint&amp;udm"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hyperlink" Target="https://www.google.com/search?sca_esv=5b4135254b5cefab&amp;q=animacion+powerpoint&amp;udm=2&amp;fbs"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google.com/search?sca_esv=555d3cc0e65e2078&amp;q=Definici%C3%B3n+de+Power+Point+y+su+utilidad&amp;ud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google.com/search?q=caracteristicas+mas+importantes+de+power+point&amp;sca_esv" TargetMode="Externa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google.com/search?q=elementos+de+powerpoint&amp;oq=elementos+de+power&amp;gs_lcrp"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google.com/search?q=tipos+de+vista+de+powerpoint&amp;oq=tipos+de+vista+de+powerpoint&amp;gs_lcrp"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808" y="1"/>
            <a:ext cx="8592178" cy="2983837"/>
          </a:xfrm>
        </p:spPr>
        <p:txBody>
          <a:bodyPr>
            <a:normAutofit/>
          </a:bodyPr>
          <a:lstStyle/>
          <a:p>
            <a:r>
              <a:rPr lang="es-MX" dirty="0" smtClean="0"/>
              <a:t>Colegio del prado</a:t>
            </a:r>
            <a:r>
              <a:rPr lang="es-AR" dirty="0"/>
              <a:t/>
            </a:r>
            <a:br>
              <a:rPr lang="es-AR" dirty="0"/>
            </a:br>
            <a:r>
              <a:rPr lang="es-AR" dirty="0" smtClean="0"/>
              <a:t>taller: laboratorio de informática</a:t>
            </a:r>
            <a:r>
              <a:rPr lang="es-AR" dirty="0"/>
              <a:t/>
            </a:r>
            <a:br>
              <a:rPr lang="es-AR" dirty="0"/>
            </a:br>
            <a:r>
              <a:rPr lang="es-AR" dirty="0" smtClean="0"/>
              <a:t>curso:</a:t>
            </a:r>
            <a:r>
              <a:rPr lang="es-AR" sz="4900" dirty="0" smtClean="0"/>
              <a:t>1</a:t>
            </a:r>
            <a:r>
              <a:rPr lang="es-AR" dirty="0" smtClean="0"/>
              <a:t> ¨A¨               2024</a:t>
            </a:r>
            <a:r>
              <a:rPr lang="es-AR" dirty="0"/>
              <a:t/>
            </a:r>
            <a:br>
              <a:rPr lang="es-AR" dirty="0"/>
            </a:br>
            <a:r>
              <a:rPr lang="es-AR" b="1" dirty="0" smtClean="0">
                <a:solidFill>
                  <a:srgbClr val="00B0F0"/>
                </a:solidFill>
              </a:rPr>
              <a:t>PRACTICO POWERPOINT</a:t>
            </a:r>
            <a:endParaRPr lang="es-AR" b="1" dirty="0">
              <a:solidFill>
                <a:srgbClr val="00B0F0"/>
              </a:solidFill>
            </a:endParaRPr>
          </a:p>
        </p:txBody>
      </p:sp>
      <p:sp>
        <p:nvSpPr>
          <p:cNvPr id="3" name="2 Subtítulo"/>
          <p:cNvSpPr>
            <a:spLocks noGrp="1"/>
          </p:cNvSpPr>
          <p:nvPr>
            <p:ph type="subTitle" idx="1"/>
          </p:nvPr>
        </p:nvSpPr>
        <p:spPr>
          <a:xfrm rot="10800000" flipV="1">
            <a:off x="2411760" y="3939902"/>
            <a:ext cx="6400800" cy="1008112"/>
          </a:xfrm>
        </p:spPr>
        <p:txBody>
          <a:bodyPr>
            <a:normAutofit/>
          </a:bodyPr>
          <a:lstStyle/>
          <a:p>
            <a:r>
              <a:rPr lang="es-MX" sz="2800" dirty="0" smtClean="0"/>
              <a:t>Profesora: Andrea Gómez</a:t>
            </a:r>
          </a:p>
          <a:p>
            <a:r>
              <a:rPr lang="es-MX" sz="2800" dirty="0" smtClean="0"/>
              <a:t>Alumno: Benjamín Solis</a:t>
            </a:r>
            <a:endParaRPr lang="es-AR" sz="2800" dirty="0"/>
          </a:p>
        </p:txBody>
      </p:sp>
      <p:pic>
        <p:nvPicPr>
          <p:cNvPr id="1026" name="Picture 2" descr="Colegio Del Prado SJ | Chimbas | Faceb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8" y="3000376"/>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6" name="5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6216" y="1275606"/>
            <a:ext cx="2687960" cy="2687960"/>
          </a:xfrm>
          <a:prstGeom prst="rect">
            <a:avLst/>
          </a:prstGeom>
        </p:spPr>
      </p:pic>
    </p:spTree>
    <p:extLst>
      <p:ext uri="{BB962C8B-B14F-4D97-AF65-F5344CB8AC3E}">
        <p14:creationId xmlns:p14="http://schemas.microsoft.com/office/powerpoint/2010/main" val="32079601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barn(inVertical)">
                                      <p:cBhvr>
                                        <p:cTn id="1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smtClean="0"/>
              <a:t>Transición</a:t>
            </a:r>
            <a:endParaRPr lang="es-AR" dirty="0"/>
          </a:p>
        </p:txBody>
      </p:sp>
      <p:sp>
        <p:nvSpPr>
          <p:cNvPr id="3" name="2 Marcador de contenido"/>
          <p:cNvSpPr>
            <a:spLocks noGrp="1"/>
          </p:cNvSpPr>
          <p:nvPr>
            <p:ph idx="1"/>
          </p:nvPr>
        </p:nvSpPr>
        <p:spPr>
          <a:xfrm>
            <a:off x="-13741" y="1059581"/>
            <a:ext cx="9144000" cy="4083919"/>
          </a:xfrm>
          <a:solidFill>
            <a:schemeClr val="bg1"/>
          </a:solidFill>
          <a:ln>
            <a:solidFill>
              <a:schemeClr val="tx1"/>
            </a:solidFill>
          </a:ln>
        </p:spPr>
        <p:txBody>
          <a:bodyPr>
            <a:normAutofit/>
          </a:bodyPr>
          <a:lstStyle/>
          <a:p>
            <a:pPr marL="118872" indent="0">
              <a:buNone/>
            </a:pPr>
            <a:endParaRPr lang="es-MX" sz="1900" dirty="0" smtClean="0">
              <a:hlinkClick r:id="rId2"/>
            </a:endParaRPr>
          </a:p>
          <a:p>
            <a:r>
              <a:rPr lang="es-MX" sz="2000" b="1" dirty="0">
                <a:solidFill>
                  <a:srgbClr val="474747"/>
                </a:solidFill>
                <a:latin typeface="Google Sans"/>
              </a:rPr>
              <a:t>La transición es un </a:t>
            </a:r>
            <a:r>
              <a:rPr lang="es-MX" sz="2000" b="1" dirty="0">
                <a:solidFill>
                  <a:srgbClr val="040C28"/>
                </a:solidFill>
                <a:latin typeface="Google Sans"/>
              </a:rPr>
              <a:t>efecto especial que se usa para indicar la aparición de una diapositiva durante una presentación con diapositivas</a:t>
            </a:r>
            <a:r>
              <a:rPr lang="es-MX" sz="2000" b="1" dirty="0">
                <a:solidFill>
                  <a:srgbClr val="474747"/>
                </a:solidFill>
                <a:latin typeface="Google Sans"/>
              </a:rPr>
              <a:t>. Generalmente esta técnica se pone en práctica durante el proceso de postproducción (en caso de que se trate de una producción de una película u obra </a:t>
            </a:r>
            <a:r>
              <a:rPr lang="es-MX" sz="2000" b="1" dirty="0" smtClean="0">
                <a:solidFill>
                  <a:srgbClr val="474747"/>
                </a:solidFill>
                <a:latin typeface="Google Sans"/>
              </a:rPr>
              <a:t>cinematográfica).</a:t>
            </a:r>
            <a:endParaRPr lang="es-MX" sz="1900" b="1" dirty="0" smtClean="0"/>
          </a:p>
          <a:p>
            <a:pPr marL="118872" indent="0">
              <a:buNone/>
            </a:pPr>
            <a:endParaRPr lang="es-MX" sz="2200" dirty="0" smtClean="0"/>
          </a:p>
          <a:p>
            <a:pPr marL="118872" indent="0">
              <a:buNone/>
            </a:pPr>
            <a:r>
              <a:rPr lang="es-MX" sz="2200" dirty="0" smtClean="0"/>
              <a:t> </a:t>
            </a:r>
            <a:r>
              <a:rPr lang="es-MX" sz="2200" dirty="0">
                <a:hlinkClick r:id="rId3"/>
              </a:rPr>
              <a:t>https://</a:t>
            </a:r>
            <a:r>
              <a:rPr lang="es-MX" sz="2200" dirty="0" smtClean="0">
                <a:hlinkClick r:id="rId3"/>
              </a:rPr>
              <a:t>www.google.com/search?sca_esv=</a:t>
            </a:r>
          </a:p>
          <a:p>
            <a:pPr marL="118872" indent="0">
              <a:buNone/>
            </a:pPr>
            <a:r>
              <a:rPr lang="es-MX" sz="2200" dirty="0" smtClean="0">
                <a:hlinkClick r:id="rId3"/>
              </a:rPr>
              <a:t>5b4135254b5cefab&amp;q=</a:t>
            </a:r>
            <a:r>
              <a:rPr lang="es-MX" sz="2200" dirty="0" err="1" smtClean="0">
                <a:hlinkClick r:id="rId3"/>
              </a:rPr>
              <a:t>transiciones+erpoin</a:t>
            </a:r>
            <a:endParaRPr lang="es-MX" sz="2200" dirty="0" smtClean="0">
              <a:hlinkClick r:id="rId3"/>
            </a:endParaRPr>
          </a:p>
          <a:p>
            <a:pPr marL="118872" indent="0">
              <a:buNone/>
            </a:pPr>
            <a:r>
              <a:rPr lang="es-MX" sz="2200" dirty="0" err="1" smtClean="0">
                <a:hlinkClick r:id="rId3"/>
              </a:rPr>
              <a:t>t&amp;source</a:t>
            </a:r>
            <a:endParaRPr lang="es-MX" sz="2200" dirty="0" smtClean="0"/>
          </a:p>
          <a:p>
            <a:endParaRPr lang="es-AR" sz="2200" dirty="0"/>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3018972"/>
            <a:ext cx="3744416" cy="2013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525190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076"/>
                                        </p:tgtEl>
                                        <p:attrNameLst>
                                          <p:attrName>style.visibility</p:attrName>
                                        </p:attrNameLst>
                                      </p:cBhvr>
                                      <p:to>
                                        <p:strVal val="visible"/>
                                      </p:to>
                                    </p:set>
                                    <p:animEffect transition="in" filter="circle(in)">
                                      <p:cBhvr>
                                        <p:cTn id="14" dur="2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animación</a:t>
            </a:r>
            <a:endParaRPr lang="es-AR" dirty="0"/>
          </a:p>
        </p:txBody>
      </p:sp>
      <p:sp>
        <p:nvSpPr>
          <p:cNvPr id="3" name="2 Marcador de contenido"/>
          <p:cNvSpPr>
            <a:spLocks noGrp="1"/>
          </p:cNvSpPr>
          <p:nvPr>
            <p:ph idx="1"/>
          </p:nvPr>
        </p:nvSpPr>
        <p:spPr>
          <a:xfrm>
            <a:off x="6896" y="1059582"/>
            <a:ext cx="9137104" cy="2392483"/>
          </a:xfrm>
        </p:spPr>
        <p:txBody>
          <a:bodyPr>
            <a:normAutofit fontScale="92500" lnSpcReduction="20000"/>
          </a:bodyPr>
          <a:lstStyle/>
          <a:p>
            <a:pPr marL="118872" indent="0">
              <a:buNone/>
            </a:pPr>
            <a:r>
              <a:rPr lang="es-MX" dirty="0"/>
              <a:t>Seleccione el objeto de la diapositiva que desee animar. En la pestaña Animaciones , seleccione Panel de animación. Seleccione Agregar animación y elija un efecto de animación. Para aplicar otros efectos de animación al mismo objeto, selecciónelo, haga clic en Agregar animación y elija otro efecto de animación.</a:t>
            </a:r>
            <a:endParaRPr lang="es-A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89" y="3365443"/>
            <a:ext cx="4387065" cy="1778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rot="10800000" flipV="1">
            <a:off x="4325154" y="3654306"/>
            <a:ext cx="4788024" cy="1200329"/>
          </a:xfrm>
          <a:prstGeom prst="rect">
            <a:avLst/>
          </a:prstGeom>
        </p:spPr>
        <p:txBody>
          <a:bodyPr wrap="square">
            <a:spAutoFit/>
          </a:bodyPr>
          <a:lstStyle/>
          <a:p>
            <a:r>
              <a:rPr lang="es-AR" dirty="0">
                <a:hlinkClick r:id="rId3"/>
              </a:rPr>
              <a:t>https://</a:t>
            </a:r>
            <a:r>
              <a:rPr lang="es-AR" dirty="0" smtClean="0">
                <a:hlinkClick r:id="rId3"/>
              </a:rPr>
              <a:t>www.google.com/search?sca_esv=5b4135254b5cefab&amp;q=animacion+powerpoint&amp;udm=2&amp;fbs</a:t>
            </a:r>
            <a:endParaRPr lang="es-AR" dirty="0" smtClean="0"/>
          </a:p>
          <a:p>
            <a:endParaRPr lang="es-AR" dirty="0"/>
          </a:p>
        </p:txBody>
      </p:sp>
    </p:spTree>
    <p:extLst>
      <p:ext uri="{BB962C8B-B14F-4D97-AF65-F5344CB8AC3E}">
        <p14:creationId xmlns:p14="http://schemas.microsoft.com/office/powerpoint/2010/main" val="232272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0"/>
            <a:ext cx="8229600" cy="939546"/>
          </a:xfrm>
        </p:spPr>
        <p:txBody>
          <a:bodyPr>
            <a:normAutofit/>
          </a:bodyPr>
          <a:lstStyle/>
          <a:p>
            <a:r>
              <a:rPr lang="es-MX" smtClean="0"/>
              <a:t>                              fin</a:t>
            </a:r>
            <a:endParaRPr lang="es-AR" dirty="0"/>
          </a:p>
        </p:txBody>
      </p:sp>
      <p:pic>
        <p:nvPicPr>
          <p:cNvPr id="10" name="9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1438874"/>
            <a:ext cx="7344816" cy="3319857"/>
          </a:xfrm>
        </p:spPr>
      </p:pic>
    </p:spTree>
    <p:extLst>
      <p:ext uri="{BB962C8B-B14F-4D97-AF65-F5344CB8AC3E}">
        <p14:creationId xmlns:p14="http://schemas.microsoft.com/office/powerpoint/2010/main" val="2795422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PREGUNTAS</a:t>
            </a:r>
            <a:endParaRPr lang="es-AR" dirty="0"/>
          </a:p>
        </p:txBody>
      </p:sp>
      <p:sp>
        <p:nvSpPr>
          <p:cNvPr id="3" name="2 Marcador de contenido"/>
          <p:cNvSpPr>
            <a:spLocks noGrp="1"/>
          </p:cNvSpPr>
          <p:nvPr>
            <p:ph idx="1"/>
          </p:nvPr>
        </p:nvSpPr>
        <p:spPr/>
        <p:txBody>
          <a:bodyPr/>
          <a:lstStyle/>
          <a:p>
            <a:endParaRPr lang="es-A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38" y="1070264"/>
            <a:ext cx="9144000" cy="4073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15722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 y="771550"/>
            <a:ext cx="9036496" cy="72008"/>
          </a:xfrm>
        </p:spPr>
        <p:txBody>
          <a:bodyPr>
            <a:normAutofit fontScale="90000"/>
          </a:bodyPr>
          <a:lstStyle/>
          <a:p>
            <a:r>
              <a:rPr lang="es-MX" dirty="0"/>
              <a:t>A) ¿Qué es PowerPoint y su </a:t>
            </a:r>
            <a:r>
              <a:rPr lang="es-MX" dirty="0" smtClean="0"/>
              <a:t>utilidad? </a:t>
            </a:r>
            <a:r>
              <a:rPr lang="es-MX" dirty="0"/>
              <a:t/>
            </a:r>
            <a:br>
              <a:rPr lang="es-MX" dirty="0"/>
            </a:br>
            <a:endParaRPr lang="es-AR" dirty="0"/>
          </a:p>
        </p:txBody>
      </p:sp>
      <p:sp>
        <p:nvSpPr>
          <p:cNvPr id="3" name="2 Marcador de contenido"/>
          <p:cNvSpPr>
            <a:spLocks noGrp="1"/>
          </p:cNvSpPr>
          <p:nvPr>
            <p:ph idx="1"/>
          </p:nvPr>
        </p:nvSpPr>
        <p:spPr>
          <a:xfrm>
            <a:off x="107504" y="1131590"/>
            <a:ext cx="8280921" cy="4011910"/>
          </a:xfrm>
        </p:spPr>
        <p:txBody>
          <a:bodyPr>
            <a:normAutofit lnSpcReduction="10000"/>
          </a:bodyPr>
          <a:lstStyle/>
          <a:p>
            <a:r>
              <a:rPr lang="es-MX" dirty="0" smtClean="0"/>
              <a:t>PowerPoint </a:t>
            </a:r>
            <a:r>
              <a:rPr lang="es-MX" dirty="0"/>
              <a:t>es una herramienta que permite utilizar diferentes recursos multimedia para hacer que las presentaciones sean más eficaces. Dentro de su biblioteca multimedia se pueden encontrar imágenes, videos, formas y sonidos que facilitan la comprensión de la información</a:t>
            </a:r>
            <a:r>
              <a:rPr lang="es-MX" dirty="0" smtClean="0"/>
              <a:t>.</a:t>
            </a:r>
          </a:p>
          <a:p>
            <a:r>
              <a:rPr lang="es-MX" sz="2200" dirty="0">
                <a:hlinkClick r:id="rId2"/>
              </a:rPr>
              <a:t>https://</a:t>
            </a:r>
            <a:r>
              <a:rPr lang="es-MX" sz="2200" dirty="0" smtClean="0">
                <a:hlinkClick r:id="rId2"/>
              </a:rPr>
              <a:t>www.google.com/search?sca_esv=555d3cc0e65e2078&amp;q=Definici%C3%B3n+de+Power+Point+y+su+utilidad&amp;udm</a:t>
            </a:r>
            <a:endParaRPr lang="es-MX" sz="2200" dirty="0" smtClean="0"/>
          </a:p>
          <a:p>
            <a:endParaRPr lang="es-MX" dirty="0" smtClean="0"/>
          </a:p>
          <a:p>
            <a:pPr marL="118872" indent="0">
              <a:buNone/>
            </a:pPr>
            <a:endParaRPr lang="es-AR" dirty="0" smtClean="0"/>
          </a:p>
          <a:p>
            <a:endParaRPr lang="es-AR" dirty="0" smtClean="0"/>
          </a:p>
          <a:p>
            <a:endParaRPr lang="es-AR" dirty="0"/>
          </a:p>
        </p:txBody>
      </p:sp>
      <p:pic>
        <p:nvPicPr>
          <p:cNvPr id="3074" name="Picture 2" descr="Microsoft PowerPoint - Wikipedia, la enciclopedia lib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8384" y="1131591"/>
            <a:ext cx="1079815" cy="1005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3914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27534"/>
            <a:ext cx="8229600" cy="360040"/>
          </a:xfrm>
        </p:spPr>
        <p:txBody>
          <a:bodyPr>
            <a:normAutofit fontScale="90000"/>
          </a:bodyPr>
          <a:lstStyle/>
          <a:p>
            <a:r>
              <a:rPr lang="es-AR" dirty="0"/>
              <a:t>B) Principales características</a:t>
            </a:r>
            <a:br>
              <a:rPr lang="es-AR" dirty="0"/>
            </a:br>
            <a:endParaRPr lang="es-AR" dirty="0"/>
          </a:p>
        </p:txBody>
      </p:sp>
      <p:sp>
        <p:nvSpPr>
          <p:cNvPr id="3" name="2 Marcador de contenido"/>
          <p:cNvSpPr>
            <a:spLocks noGrp="1"/>
          </p:cNvSpPr>
          <p:nvPr>
            <p:ph idx="1"/>
          </p:nvPr>
        </p:nvSpPr>
        <p:spPr>
          <a:xfrm>
            <a:off x="1" y="1059582"/>
            <a:ext cx="7884368" cy="4083918"/>
          </a:xfrm>
        </p:spPr>
        <p:txBody>
          <a:bodyPr>
            <a:normAutofit fontScale="92500"/>
          </a:bodyPr>
          <a:lstStyle/>
          <a:p>
            <a:r>
              <a:rPr lang="es-MX" dirty="0" smtClean="0"/>
              <a:t>Posibilidad </a:t>
            </a:r>
            <a:r>
              <a:rPr lang="es-MX" dirty="0"/>
              <a:t>de usar plantillas </a:t>
            </a:r>
            <a:r>
              <a:rPr lang="es-MX" dirty="0" smtClean="0"/>
              <a:t>auto determinadas </a:t>
            </a:r>
            <a:r>
              <a:rPr lang="es-MX" dirty="0"/>
              <a:t>y también </a:t>
            </a:r>
            <a:r>
              <a:rPr lang="es-MX" dirty="0" smtClean="0"/>
              <a:t>personalizadas</a:t>
            </a:r>
            <a:endParaRPr lang="es-MX" dirty="0"/>
          </a:p>
          <a:p>
            <a:r>
              <a:rPr lang="es-MX" dirty="0"/>
              <a:t>Crear textos con distintos </a:t>
            </a:r>
            <a:r>
              <a:rPr lang="es-MX" dirty="0" smtClean="0"/>
              <a:t>formatos </a:t>
            </a:r>
            <a:r>
              <a:rPr lang="es-MX" dirty="0"/>
              <a:t>y </a:t>
            </a:r>
            <a:r>
              <a:rPr lang="es-MX" dirty="0" smtClean="0"/>
              <a:t>colores</a:t>
            </a:r>
            <a:endParaRPr lang="es-MX" dirty="0"/>
          </a:p>
          <a:p>
            <a:r>
              <a:rPr lang="es-MX" dirty="0"/>
              <a:t>Insertar imágenes, gráficos, símbolos y mucho </a:t>
            </a:r>
            <a:r>
              <a:rPr lang="es-MX" dirty="0" smtClean="0"/>
              <a:t>más</a:t>
            </a:r>
            <a:endParaRPr lang="es-MX" dirty="0"/>
          </a:p>
          <a:p>
            <a:r>
              <a:rPr lang="es-MX" dirty="0"/>
              <a:t>Utilización de </a:t>
            </a:r>
            <a:r>
              <a:rPr lang="es-MX" dirty="0" smtClean="0"/>
              <a:t>animaciones</a:t>
            </a:r>
            <a:endParaRPr lang="es-MX" dirty="0"/>
          </a:p>
          <a:p>
            <a:r>
              <a:rPr lang="es-MX" dirty="0"/>
              <a:t>Posibilidad de incluir audios al soporte visual</a:t>
            </a:r>
            <a:r>
              <a:rPr lang="es-MX" dirty="0" smtClean="0"/>
              <a:t>.</a:t>
            </a:r>
          </a:p>
          <a:p>
            <a:r>
              <a:rPr lang="es-AR" sz="2000" dirty="0">
                <a:hlinkClick r:id="rId2"/>
              </a:rPr>
              <a:t>https://</a:t>
            </a:r>
            <a:r>
              <a:rPr lang="es-AR" sz="2000" dirty="0" smtClean="0">
                <a:hlinkClick r:id="rId2"/>
              </a:rPr>
              <a:t>www.google.com/search?q=caracteristicas+mas+importantes+de+power+point&amp;sca_esv</a:t>
            </a:r>
            <a:endParaRPr lang="es-AR" sz="2000" dirty="0" smtClean="0"/>
          </a:p>
          <a:p>
            <a:pPr marL="118872" indent="0">
              <a:buNone/>
            </a:pPr>
            <a:endParaRPr lang="es-MX" dirty="0" smtClean="0"/>
          </a:p>
        </p:txBody>
      </p:sp>
      <p:pic>
        <p:nvPicPr>
          <p:cNvPr id="4098" name="Picture 2" descr="Principales caracteristicas de powerpoint 2010 | P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2717" y="0"/>
            <a:ext cx="2195737" cy="2139702"/>
          </a:xfrm>
          <a:prstGeom prst="rect">
            <a:avLst/>
          </a:prstGeom>
          <a:noFill/>
          <a:extLst>
            <a:ext uri="{909E8E84-426E-40DD-AFC4-6F175D3DCCD1}">
              <a14:hiddenFill xmlns:a14="http://schemas.microsoft.com/office/drawing/2010/main">
                <a:solidFill>
                  <a:srgbClr val="FFFFFF"/>
                </a:solidFill>
              </a14:hiddenFill>
            </a:ext>
          </a:extLst>
        </p:spPr>
      </p:pic>
      <p:pic>
        <p:nvPicPr>
          <p:cNvPr id="5" name="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9703" y="2787773"/>
            <a:ext cx="1594297" cy="1572457"/>
          </a:xfrm>
          <a:prstGeom prst="rect">
            <a:avLst/>
          </a:prstGeom>
        </p:spPr>
      </p:pic>
    </p:spTree>
    <p:extLst>
      <p:ext uri="{BB962C8B-B14F-4D97-AF65-F5344CB8AC3E}">
        <p14:creationId xmlns:p14="http://schemas.microsoft.com/office/powerpoint/2010/main" val="17988601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1" y="116586"/>
            <a:ext cx="8686800" cy="939546"/>
          </a:xfrm>
        </p:spPr>
        <p:txBody>
          <a:bodyPr>
            <a:normAutofit/>
          </a:bodyPr>
          <a:lstStyle/>
          <a:p>
            <a:r>
              <a:rPr lang="es-MX" dirty="0"/>
              <a:t>c) Elementos de </a:t>
            </a:r>
            <a:r>
              <a:rPr lang="es-MX" dirty="0" smtClean="0"/>
              <a:t>PowerPoint</a:t>
            </a:r>
            <a:endParaRPr lang="es-AR" dirty="0"/>
          </a:p>
        </p:txBody>
      </p:sp>
      <p:sp>
        <p:nvSpPr>
          <p:cNvPr id="3" name="2 Marcador de contenido"/>
          <p:cNvSpPr>
            <a:spLocks noGrp="1"/>
          </p:cNvSpPr>
          <p:nvPr>
            <p:ph idx="1"/>
          </p:nvPr>
        </p:nvSpPr>
        <p:spPr>
          <a:xfrm>
            <a:off x="0" y="1059583"/>
            <a:ext cx="9144000" cy="4083918"/>
          </a:xfrm>
        </p:spPr>
        <p:txBody>
          <a:bodyPr>
            <a:noAutofit/>
          </a:bodyPr>
          <a:lstStyle/>
          <a:p>
            <a:pPr marL="118872" indent="0">
              <a:buNone/>
            </a:pPr>
            <a:r>
              <a:rPr lang="es-MX" sz="2000" dirty="0"/>
              <a:t>1. Inicio</a:t>
            </a:r>
          </a:p>
          <a:p>
            <a:pPr marL="118872" indent="0">
              <a:buNone/>
            </a:pPr>
            <a:r>
              <a:rPr lang="es-MX" sz="2000" dirty="0"/>
              <a:t>Muestra la pestaña Inicio en la cinta de </a:t>
            </a:r>
            <a:r>
              <a:rPr lang="es-MX" sz="2000" dirty="0" smtClean="0"/>
              <a:t>PowerPoint</a:t>
            </a:r>
            <a:endParaRPr lang="es-MX" sz="2000" dirty="0"/>
          </a:p>
          <a:p>
            <a:pPr marL="118872" indent="0">
              <a:buNone/>
            </a:pPr>
            <a:r>
              <a:rPr lang="es-MX" sz="2000" dirty="0"/>
              <a:t>La pestaña Inicio incluye las características Cortar y Pegar, las opciones Fuente y Párrafo, y lo que necesita agregar para organizar las diapositivas</a:t>
            </a:r>
            <a:r>
              <a:rPr lang="es-MX" sz="2000" dirty="0" smtClean="0"/>
              <a:t>.</a:t>
            </a:r>
            <a:endParaRPr lang="es-MX" sz="2000" dirty="0"/>
          </a:p>
          <a:p>
            <a:pPr marL="118872" indent="0">
              <a:buNone/>
            </a:pPr>
            <a:r>
              <a:rPr lang="es-MX" sz="2000" dirty="0"/>
              <a:t>2. Insertar</a:t>
            </a:r>
          </a:p>
          <a:p>
            <a:pPr marL="118872" indent="0">
              <a:buNone/>
            </a:pPr>
            <a:r>
              <a:rPr lang="es-MX" sz="2000" dirty="0"/>
              <a:t>Muestra la pestaña Insertar en la cinta de </a:t>
            </a:r>
            <a:r>
              <a:rPr lang="es-MX" sz="2000" dirty="0" smtClean="0"/>
              <a:t>PowerPoint</a:t>
            </a:r>
            <a:endParaRPr lang="es-MX" sz="2000" dirty="0"/>
          </a:p>
          <a:p>
            <a:pPr marL="118872" indent="0">
              <a:buNone/>
            </a:pPr>
            <a:r>
              <a:rPr lang="es-MX" sz="2000" dirty="0"/>
              <a:t>Haga clic en Insertar para agregar algo a una diapositiva. Esto incluye imágenes, formas, gráficos, vínculos, cuadros de texto, vídeo, etc</a:t>
            </a:r>
            <a:r>
              <a:rPr lang="es-MX" sz="2000" dirty="0" smtClean="0"/>
              <a:t>.</a:t>
            </a:r>
            <a:endParaRPr lang="es-MX" sz="2000" dirty="0"/>
          </a:p>
          <a:p>
            <a:pPr marL="118872" indent="0">
              <a:buNone/>
            </a:pPr>
            <a:r>
              <a:rPr lang="es-MX" sz="2000" dirty="0"/>
              <a:t>3. Diseño</a:t>
            </a:r>
          </a:p>
          <a:p>
            <a:pPr marL="118872" indent="0">
              <a:buNone/>
            </a:pPr>
            <a:r>
              <a:rPr lang="es-MX" sz="2000" dirty="0"/>
              <a:t>Muestra la pestaña Diseño en la cinta de </a:t>
            </a:r>
            <a:r>
              <a:rPr lang="es-MX" sz="2000" dirty="0" smtClean="0"/>
              <a:t>PowerPoint</a:t>
            </a:r>
            <a:endParaRPr lang="es-MX" sz="2000" dirty="0"/>
          </a:p>
          <a:p>
            <a:pPr marL="118872" indent="0">
              <a:buNone/>
            </a:pPr>
            <a:r>
              <a:rPr lang="es-MX" sz="2000" dirty="0"/>
              <a:t>En la pestaña Diseño puede agregar un tema o una combinación de colores, o dar formato al fondo de la diapositiva</a:t>
            </a:r>
            <a:r>
              <a:rPr lang="es-MX" sz="2000" dirty="0" smtClean="0"/>
              <a:t>.</a:t>
            </a:r>
            <a:endParaRPr lang="es-MX" sz="2000" dirty="0"/>
          </a:p>
        </p:txBody>
      </p:sp>
    </p:spTree>
    <p:extLst>
      <p:ext uri="{BB962C8B-B14F-4D97-AF65-F5344CB8AC3E}">
        <p14:creationId xmlns:p14="http://schemas.microsoft.com/office/powerpoint/2010/main" val="206244690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c) Elementos de PowerPoint</a:t>
            </a:r>
          </a:p>
        </p:txBody>
      </p:sp>
      <p:sp>
        <p:nvSpPr>
          <p:cNvPr id="3" name="2 Marcador de contenido"/>
          <p:cNvSpPr>
            <a:spLocks noGrp="1"/>
          </p:cNvSpPr>
          <p:nvPr>
            <p:ph idx="1"/>
          </p:nvPr>
        </p:nvSpPr>
        <p:spPr>
          <a:xfrm>
            <a:off x="107504" y="1059582"/>
            <a:ext cx="9036496" cy="4083917"/>
          </a:xfrm>
        </p:spPr>
        <p:txBody>
          <a:bodyPr>
            <a:normAutofit/>
          </a:bodyPr>
          <a:lstStyle/>
          <a:p>
            <a:r>
              <a:rPr lang="es-MX" sz="1400" dirty="0"/>
              <a:t>4. Transiciones</a:t>
            </a:r>
          </a:p>
          <a:p>
            <a:r>
              <a:rPr lang="es-MX" sz="1400" dirty="0"/>
              <a:t>Muestra la pestaña Transiciones de la cinta en PowerPoint</a:t>
            </a:r>
          </a:p>
          <a:p>
            <a:r>
              <a:rPr lang="es-MX" sz="1400" dirty="0"/>
              <a:t>Configure cómo pasan las diapositivas de una a otra en la pestaña Transiciones. Busque una galería de las transiciones posibles en el grupo Transición a esta diapositiva : haga clic en Más Botón Más en el lateral de la galería para verlas todas.</a:t>
            </a:r>
          </a:p>
          <a:p>
            <a:r>
              <a:rPr lang="es-MX" sz="1400" dirty="0"/>
              <a:t>5. Animaciones</a:t>
            </a:r>
          </a:p>
          <a:p>
            <a:r>
              <a:rPr lang="es-MX" sz="1400" dirty="0"/>
              <a:t>Muestra la pestaña Animaciones en la cinta de PowerPoint</a:t>
            </a:r>
          </a:p>
          <a:p>
            <a:r>
              <a:rPr lang="es-MX" sz="1400" dirty="0"/>
              <a:t>Use la pestaña Animaciones para configurar el movimiento de los elementos de las diapositivas. Tenga en cuenta que puede ver muchas animaciones posibles en la galería del grupo Animación y ver más haciendo clic en Más Botón Más.</a:t>
            </a:r>
          </a:p>
          <a:p>
            <a:r>
              <a:rPr lang="es-MX" sz="1400" dirty="0"/>
              <a:t>6. Presentación de diapositivas</a:t>
            </a:r>
          </a:p>
          <a:p>
            <a:r>
              <a:rPr lang="es-MX" sz="1400" dirty="0"/>
              <a:t>Muestra la pestaña Presentación con diapositivas en la cinta de opciones de PowerPoint.</a:t>
            </a:r>
          </a:p>
          <a:p>
            <a:r>
              <a:rPr lang="es-MX" sz="1400" dirty="0"/>
              <a:t>En la pestaña Presentación con diapositivas, configure el modo en que desea exponer su presentación a los demás.</a:t>
            </a:r>
          </a:p>
          <a:p>
            <a:r>
              <a:rPr lang="es-MX" sz="1400" dirty="0"/>
              <a:t>7. Revisar</a:t>
            </a:r>
          </a:p>
          <a:p>
            <a:r>
              <a:rPr lang="es-MX" sz="1400" dirty="0"/>
              <a:t>Muestra la pestaña Revisar en la cinta de PowerPoint</a:t>
            </a:r>
          </a:p>
          <a:p>
            <a:r>
              <a:rPr lang="es-MX" sz="1400" dirty="0"/>
              <a:t>La pestaña Revisar le permite agregar comentarios, pasar el corrector ortográfico o comparar una presentación con otra (por ejemplo, una versión anterior</a:t>
            </a:r>
            <a:r>
              <a:rPr lang="es-MX" sz="1400" dirty="0" smtClean="0"/>
              <a:t>).</a:t>
            </a:r>
            <a:endParaRPr lang="es-MX" sz="1400" dirty="0"/>
          </a:p>
        </p:txBody>
      </p:sp>
    </p:spTree>
    <p:extLst>
      <p:ext uri="{BB962C8B-B14F-4D97-AF65-F5344CB8AC3E}">
        <p14:creationId xmlns:p14="http://schemas.microsoft.com/office/powerpoint/2010/main" val="3858311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23478"/>
            <a:ext cx="6804248" cy="939546"/>
          </a:xfrm>
        </p:spPr>
        <p:txBody>
          <a:bodyPr>
            <a:normAutofit fontScale="90000"/>
          </a:bodyPr>
          <a:lstStyle/>
          <a:p>
            <a:r>
              <a:rPr lang="es-MX" dirty="0" smtClean="0"/>
              <a:t>c)Elementos de </a:t>
            </a:r>
            <a:r>
              <a:rPr lang="es-MX" dirty="0" smtClean="0"/>
              <a:t>PowerPoint</a:t>
            </a:r>
            <a:endParaRPr lang="es-AR" dirty="0"/>
          </a:p>
        </p:txBody>
      </p:sp>
      <p:sp>
        <p:nvSpPr>
          <p:cNvPr id="3" name="2 Marcador de contenido"/>
          <p:cNvSpPr>
            <a:spLocks noGrp="1"/>
          </p:cNvSpPr>
          <p:nvPr>
            <p:ph idx="1"/>
          </p:nvPr>
        </p:nvSpPr>
        <p:spPr>
          <a:xfrm>
            <a:off x="0" y="1059582"/>
            <a:ext cx="9144000" cy="4083917"/>
          </a:xfrm>
        </p:spPr>
        <p:txBody>
          <a:bodyPr>
            <a:normAutofit fontScale="70000" lnSpcReduction="20000"/>
          </a:bodyPr>
          <a:lstStyle/>
          <a:p>
            <a:pPr marL="118872" indent="0">
              <a:buNone/>
            </a:pPr>
            <a:r>
              <a:rPr lang="es-MX" dirty="0"/>
              <a:t>8. Vista</a:t>
            </a:r>
          </a:p>
          <a:p>
            <a:pPr marL="118872" indent="0">
              <a:buNone/>
            </a:pPr>
            <a:r>
              <a:rPr lang="es-MX" dirty="0"/>
              <a:t>Muestra la pestaña Vista en la cinta de PowerPoint</a:t>
            </a:r>
          </a:p>
          <a:p>
            <a:pPr marL="118872" indent="0">
              <a:buNone/>
            </a:pPr>
            <a:r>
              <a:rPr lang="es-MX" dirty="0"/>
              <a:t>Las vistas le permiten ver la presentación de diferentes formas en función del punto del proceso de creación o entrega en el que se encuentre.</a:t>
            </a:r>
          </a:p>
          <a:p>
            <a:pPr marL="118872" indent="0">
              <a:buNone/>
            </a:pPr>
            <a:r>
              <a:rPr lang="es-MX" dirty="0"/>
              <a:t>9. </a:t>
            </a:r>
            <a:r>
              <a:rPr lang="es-MX" dirty="0" smtClean="0"/>
              <a:t>Archivo</a:t>
            </a:r>
          </a:p>
          <a:p>
            <a:pPr marL="118872" indent="0">
              <a:buNone/>
            </a:pPr>
            <a:r>
              <a:rPr lang="es-MX" dirty="0" smtClean="0"/>
              <a:t>En </a:t>
            </a:r>
            <a:r>
              <a:rPr lang="es-MX" dirty="0"/>
              <a:t>un extremo de la cinta está la pestaña Archivo, que puede usar para las tareas entre bastidores que suele hacer con un archivo, como abrir, guardar, compartir, exportar, imprimir y administrar la presentación. Haga clic en la pestaña Archivo para abrir una vista nueva llamada </a:t>
            </a:r>
            <a:r>
              <a:rPr lang="es-MX" dirty="0" err="1"/>
              <a:t>Backstage</a:t>
            </a:r>
            <a:r>
              <a:rPr lang="es-MX" dirty="0" smtClean="0"/>
              <a:t>.</a:t>
            </a:r>
          </a:p>
          <a:p>
            <a:pPr marL="118872" indent="0">
              <a:buNone/>
            </a:pPr>
            <a:endParaRPr lang="es-MX" dirty="0" smtClean="0"/>
          </a:p>
          <a:p>
            <a:pPr marL="118872" indent="0">
              <a:buNone/>
            </a:pPr>
            <a:r>
              <a:rPr lang="es-MX" dirty="0">
                <a:hlinkClick r:id="rId3"/>
              </a:rPr>
              <a:t>https://</a:t>
            </a:r>
            <a:r>
              <a:rPr lang="es-MX" dirty="0" smtClean="0">
                <a:hlinkClick r:id="rId3"/>
              </a:rPr>
              <a:t>www.google.com/search?q=elementos+de+powerpoint&amp;oq=elementos+de+power&amp;gs_lcrp</a:t>
            </a:r>
            <a:endParaRPr lang="es-MX" dirty="0" smtClean="0"/>
          </a:p>
          <a:p>
            <a:pPr marL="118872" indent="0">
              <a:buNone/>
            </a:pPr>
            <a:endParaRPr lang="es-MX" dirty="0"/>
          </a:p>
          <a:p>
            <a:endParaRPr lang="es-MX" dirty="0"/>
          </a:p>
          <a:p>
            <a:endParaRPr lang="es-MX" dirty="0"/>
          </a:p>
          <a:p>
            <a:endParaRPr lang="es-AR" dirty="0"/>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0232" y="-26901"/>
            <a:ext cx="2394456" cy="1590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457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36712" y="339502"/>
            <a:ext cx="6552728" cy="716630"/>
          </a:xfrm>
        </p:spPr>
        <p:txBody>
          <a:bodyPr>
            <a:normAutofit fontScale="90000"/>
          </a:bodyPr>
          <a:lstStyle/>
          <a:p>
            <a:pPr algn="r"/>
            <a:r>
              <a:rPr lang="es-MX" dirty="0" smtClean="0"/>
              <a:t>tipos de vista</a:t>
            </a:r>
            <a:br>
              <a:rPr lang="es-MX" dirty="0" smtClean="0"/>
            </a:br>
            <a:endParaRPr lang="es-AR" dirty="0"/>
          </a:p>
        </p:txBody>
      </p:sp>
      <p:sp>
        <p:nvSpPr>
          <p:cNvPr id="6" name="5 Marcador de contenido"/>
          <p:cNvSpPr>
            <a:spLocks noGrp="1"/>
          </p:cNvSpPr>
          <p:nvPr>
            <p:ph idx="1"/>
          </p:nvPr>
        </p:nvSpPr>
        <p:spPr>
          <a:xfrm>
            <a:off x="0" y="1059582"/>
            <a:ext cx="9144000" cy="4083917"/>
          </a:xfrm>
        </p:spPr>
        <p:txBody>
          <a:bodyPr>
            <a:normAutofit fontScale="55000" lnSpcReduction="20000"/>
          </a:bodyPr>
          <a:lstStyle/>
          <a:p>
            <a:pPr marL="118872" indent="0">
              <a:buNone/>
            </a:pPr>
            <a:r>
              <a:rPr lang="es-AR" b="1" dirty="0"/>
              <a:t>Vista normal</a:t>
            </a:r>
            <a:r>
              <a:rPr lang="es-AR" sz="2900" dirty="0" smtClean="0"/>
              <a:t>.</a:t>
            </a:r>
            <a:r>
              <a:rPr lang="es-MX" sz="2900" dirty="0"/>
              <a:t> </a:t>
            </a:r>
            <a:r>
              <a:rPr lang="es-MX" sz="2700" dirty="0"/>
              <a:t>La vista Normal es el modo de edición en el que trabajará con más frecuencia para crear las diapositivas. Debajo, la vista Normal muestra miniaturas de diapositiva a la izquierda, una ventana grande que muestra la diapositiva actual y una sección debajo de la diapositiva actual donde puede escribir sus notas de orador para cada diapositiva.</a:t>
            </a:r>
            <a:endParaRPr lang="es-AR" sz="2700" dirty="0"/>
          </a:p>
          <a:p>
            <a:pPr marL="118872" indent="0">
              <a:buNone/>
            </a:pPr>
            <a:r>
              <a:rPr lang="es-AR" b="1" dirty="0"/>
              <a:t>Vista Clasificador de diapositivas</a:t>
            </a:r>
            <a:r>
              <a:rPr lang="es-AR" dirty="0" smtClean="0"/>
              <a:t>.</a:t>
            </a:r>
            <a:r>
              <a:rPr lang="es-MX" dirty="0"/>
              <a:t> </a:t>
            </a:r>
            <a:r>
              <a:rPr lang="es-MX" sz="2700" dirty="0"/>
              <a:t>L</a:t>
            </a:r>
            <a:r>
              <a:rPr lang="es-MX" sz="2700" dirty="0" smtClean="0"/>
              <a:t>a </a:t>
            </a:r>
            <a:r>
              <a:rPr lang="es-MX" sz="2700" dirty="0"/>
              <a:t>vista Clasificador de diapositivas (a continuación) muestra todas las diapositivas de la presentación en diapositivas en miniatura en secuencia horizontal. La vista Presentación con diapositivas es útil si necesita reorganizar las diapositivas; solo tiene que hacer clic y arrastrar las diapositivas a una nueva ubicación o agregar secciones para organizar las diapositivas en grupos significativos.</a:t>
            </a:r>
            <a:endParaRPr lang="es-AR" sz="2700" dirty="0"/>
          </a:p>
          <a:p>
            <a:pPr marL="118872" indent="0">
              <a:buNone/>
            </a:pPr>
            <a:r>
              <a:rPr lang="es-AR" b="1" dirty="0"/>
              <a:t>Vista Página de notas</a:t>
            </a:r>
            <a:r>
              <a:rPr lang="es-AR" b="1" dirty="0" smtClean="0"/>
              <a:t>.</a:t>
            </a:r>
            <a:r>
              <a:rPr lang="es-MX" b="1" dirty="0"/>
              <a:t> </a:t>
            </a:r>
            <a:r>
              <a:rPr lang="es-MX" sz="2900" dirty="0"/>
              <a:t>El panel Notas se encuentra debajo de la ventana de diapositiva. Puede imprimir sus notas o incluirlas en una presentación que envía a la audiencia o, simplemente, usarlas como indicaciones para sí mismo mientras presenta.</a:t>
            </a:r>
            <a:endParaRPr lang="es-AR" sz="2900" dirty="0"/>
          </a:p>
          <a:p>
            <a:pPr marL="118872" indent="0">
              <a:buNone/>
            </a:pPr>
            <a:r>
              <a:rPr lang="es-AR" b="1" dirty="0"/>
              <a:t>Vista Esquema</a:t>
            </a:r>
            <a:r>
              <a:rPr lang="es-AR" sz="2900" dirty="0" smtClean="0"/>
              <a:t>.</a:t>
            </a:r>
            <a:r>
              <a:rPr lang="es-MX" sz="2900" dirty="0"/>
              <a:t> Use la vista Esquema para crear un esquema o guión gráfico de la presentación. Solo muestra el texto de las diapositivas, no las imágenes ni otros elementos gráficos.</a:t>
            </a:r>
            <a:endParaRPr lang="es-AR" sz="2900" dirty="0"/>
          </a:p>
          <a:p>
            <a:pPr marL="118872" indent="0">
              <a:buNone/>
            </a:pPr>
            <a:r>
              <a:rPr lang="es-AR" b="1" dirty="0" smtClean="0"/>
              <a:t>Vistas </a:t>
            </a:r>
            <a:r>
              <a:rPr lang="es-AR" b="1" dirty="0"/>
              <a:t>Patrón: Diapositiva, Documento y Notas</a:t>
            </a:r>
            <a:r>
              <a:rPr lang="es-AR" sz="2900" b="1" dirty="0" smtClean="0"/>
              <a:t>.</a:t>
            </a:r>
            <a:r>
              <a:rPr lang="es-MX" sz="2900" b="1" dirty="0"/>
              <a:t> </a:t>
            </a:r>
            <a:r>
              <a:rPr lang="es-MX" sz="2900" dirty="0"/>
              <a:t>Las vistas Patrón incluyen Diapositiva, Documento y Notas. El beneficio clave de trabajar en una vista patrón es que puede realizar cambios de estilo universales a todas las diapositivas, páginas de notas o documentos asociados con su presentación</a:t>
            </a:r>
            <a:r>
              <a:rPr lang="es-MX" sz="2900" dirty="0" smtClean="0"/>
              <a:t>.</a:t>
            </a:r>
          </a:p>
          <a:p>
            <a:pPr marL="118872" indent="0">
              <a:buNone/>
            </a:pPr>
            <a:endParaRPr lang="es-AR" sz="2900" dirty="0"/>
          </a:p>
          <a:p>
            <a:pPr marL="118872" indent="0">
              <a:buNone/>
            </a:pPr>
            <a:r>
              <a:rPr lang="es-AR" dirty="0">
                <a:hlinkClick r:id="rId2"/>
              </a:rPr>
              <a:t>https://</a:t>
            </a:r>
            <a:r>
              <a:rPr lang="es-AR" dirty="0" smtClean="0">
                <a:hlinkClick r:id="rId2"/>
              </a:rPr>
              <a:t>www.google.com/search?q=tipos+de+vista+de+powerpoint&amp;oq=tipos+de+vista+de+powerpoint&amp;gs_lcrp</a:t>
            </a:r>
            <a:endParaRPr lang="es-AR" dirty="0" smtClean="0"/>
          </a:p>
          <a:p>
            <a:pPr marL="118872" indent="0">
              <a:buNone/>
            </a:pPr>
            <a:endParaRPr lang="es-AR"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21523"/>
            <a:ext cx="2266277" cy="106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9855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smtClean="0"/>
              <a:t>Tipo de </a:t>
            </a:r>
            <a:r>
              <a:rPr lang="es-MX" dirty="0" smtClean="0"/>
              <a:t>vista de PowerPoint</a:t>
            </a:r>
            <a:endParaRPr lang="es-AR"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2427734"/>
            <a:ext cx="4664201" cy="1402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2427734"/>
            <a:ext cx="2994821" cy="1410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885181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circle(in)">
                                      <p:cBhvr>
                                        <p:cTn id="12" dur="20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circle(in)">
                                      <p:cBhvr>
                                        <p:cTn id="1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ódulo">
  <a:themeElements>
    <a:clrScheme name="Módulo">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ódulo">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ódul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355</TotalTime>
  <Words>859</Words>
  <Application>Microsoft Office PowerPoint</Application>
  <PresentationFormat>Presentación en pantalla (16:9)</PresentationFormat>
  <Paragraphs>72</Paragraphs>
  <Slides>12</Slides>
  <Notes>3</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Módulo</vt:lpstr>
      <vt:lpstr>Colegio del prado taller: laboratorio de informática curso:1 ¨A¨               2024 PRACTICO POWERPOINT</vt:lpstr>
      <vt:lpstr>PREGUNTAS</vt:lpstr>
      <vt:lpstr>A) ¿Qué es PowerPoint y su utilidad?  </vt:lpstr>
      <vt:lpstr>B) Principales características </vt:lpstr>
      <vt:lpstr>c) Elementos de PowerPoint</vt:lpstr>
      <vt:lpstr>c) Elementos de PowerPoint</vt:lpstr>
      <vt:lpstr>c)Elementos de PowerPoint</vt:lpstr>
      <vt:lpstr>tipos de vista </vt:lpstr>
      <vt:lpstr>Tipo de vista de PowerPoint</vt:lpstr>
      <vt:lpstr>Transición</vt:lpstr>
      <vt:lpstr>animación</vt:lpstr>
      <vt:lpstr>                              fin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Colegio del prado taller: laboratorio de informática curso:1´´A´´               2024 PRACTICO POWERPOINT</dc:title>
  <dc:creator>Secundaria</dc:creator>
  <cp:lastModifiedBy>Secundaria</cp:lastModifiedBy>
  <cp:revision>34</cp:revision>
  <dcterms:created xsi:type="dcterms:W3CDTF">2024-10-28T19:06:05Z</dcterms:created>
  <dcterms:modified xsi:type="dcterms:W3CDTF">2024-11-04T20:47:53Z</dcterms:modified>
</cp:coreProperties>
</file>